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webextensions/taskpanes.xml" ContentType="application/vnd.ms-office.webextensiontaskpanes+xml"/>
  <Override PartName="/ppt/webextensions/webextension1.xml" ContentType="application/vnd.ms-office.webextension+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officeDocument/2006/relationships/officeDocument" Target="ppt/presentation.xml"/><Relationship Id="rId1" Type="http://schemas.microsoft.com/office/2011/relationships/webextensiontaskpanes" Target="ppt/webextensions/taskpanes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83" r:id="rId2"/>
  </p:sldMasterIdLst>
  <p:notesMasterIdLst>
    <p:notesMasterId r:id="rId8"/>
  </p:notesMasterIdLst>
  <p:handoutMasterIdLst>
    <p:handoutMasterId r:id="rId9"/>
  </p:handoutMasterIdLst>
  <p:sldIdLst>
    <p:sldId id="6773" r:id="rId3"/>
    <p:sldId id="6767" r:id="rId4"/>
    <p:sldId id="6766" r:id="rId5"/>
    <p:sldId id="6768" r:id="rId6"/>
    <p:sldId id="6769" r:id="rId7"/>
  </p:sldIdLst>
  <p:sldSz cx="9144000" cy="6858000" type="letter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2023 Calendar" id="{4BF5CAAE-7D6E-46A8-AECC-28E5532D257C}">
          <p14:sldIdLst>
            <p14:sldId id="6773"/>
          </p14:sldIdLst>
        </p14:section>
        <p14:section name="Other Slides" id="{E8CCF12E-A0FF-49D8-BF71-168F7D7D9032}">
          <p14:sldIdLst>
            <p14:sldId id="6767"/>
            <p14:sldId id="6766"/>
            <p14:sldId id="6768"/>
            <p14:sldId id="6769"/>
          </p14:sldIdLst>
        </p14:section>
      </p14:sectionLst>
    </p:ext>
    <p:ext uri="{EFAFB233-063F-42B5-8137-9DF3F51BA10A}">
      <p15:sldGuideLst xmlns:p15="http://schemas.microsoft.com/office/powerpoint/2012/main">
        <p15:guide id="1" pos="421" userDrawn="1">
          <p15:clr>
            <a:srgbClr val="A4A3A4"/>
          </p15:clr>
        </p15:guide>
        <p15:guide id="2" pos="5339" userDrawn="1">
          <p15:clr>
            <a:srgbClr val="A4A3A4"/>
          </p15:clr>
        </p15:guide>
        <p15:guide id="3" orient="horz" pos="216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E3154"/>
    <a:srgbClr val="FAAF3B"/>
    <a:srgbClr val="3F3981"/>
    <a:srgbClr val="FFFFFF"/>
    <a:srgbClr val="0071FF"/>
    <a:srgbClr val="9ECC63"/>
    <a:srgbClr val="FF4A9B"/>
    <a:srgbClr val="5885FF"/>
    <a:srgbClr val="00C8F9"/>
    <a:srgbClr val="00C734"/>
  </p:clrMru>
  <p:extLst>
    <p:ext uri="{E76CE94A-603C-4142-B9EB-6D1370010A27}">
      <p14:discardImageEditData xmlns:p14="http://schemas.microsoft.com/office/powerpoint/2010/main" val="1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2A57473-D7E6-4CC3-9331-AB2A9F36DAE3}" v="684" dt="2022-12-14T05:11:39.18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690" autoAdjust="0"/>
    <p:restoredTop sz="94467" autoAdjust="0"/>
  </p:normalViewPr>
  <p:slideViewPr>
    <p:cSldViewPr snapToGrid="0" showGuides="1">
      <p:cViewPr>
        <p:scale>
          <a:sx n="75" d="100"/>
          <a:sy n="75" d="100"/>
        </p:scale>
        <p:origin x="1358" y="-53"/>
      </p:cViewPr>
      <p:guideLst>
        <p:guide pos="421"/>
        <p:guide pos="5339"/>
        <p:guide orient="horz" pos="2160"/>
      </p:guideLst>
    </p:cSldViewPr>
  </p:slideViewPr>
  <p:outlineViewPr>
    <p:cViewPr>
      <p:scale>
        <a:sx n="100" d="100"/>
        <a:sy n="100" d="100"/>
      </p:scale>
      <p:origin x="0" y="-528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-20006"/>
    </p:cViewPr>
  </p:sorterViewPr>
  <p:notesViewPr>
    <p:cSldViewPr snapToGrid="0" showGuides="1">
      <p:cViewPr varScale="1">
        <p:scale>
          <a:sx n="59" d="100"/>
          <a:sy n="59" d="100"/>
        </p:scale>
        <p:origin x="2371" y="77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handoutMaster" Target="handoutMasters/handoutMaster1.xml"/><Relationship Id="rId14" Type="http://schemas.microsoft.com/office/2015/10/relationships/revisionInfo" Target="revisionInfo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>
              <a:latin typeface="Montserrat Light" panose="00000400000000000000" pitchFamily="50" charset="0"/>
              <a:ea typeface="Microsoft YaHei Light" panose="020B0502040204020203" pitchFamily="34" charset="-122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51F343E-A4B4-4945-A289-F71CC24FF5E2}" type="datetimeFigureOut">
              <a:rPr lang="zh-CN" altLang="en-US" smtClean="0">
                <a:latin typeface="Montserrat Light" panose="00000400000000000000" pitchFamily="50" charset="0"/>
                <a:ea typeface="Microsoft YaHei Light" panose="020B0502040204020203" pitchFamily="34" charset="-122"/>
              </a:rPr>
              <a:t>2023/2/27</a:t>
            </a:fld>
            <a:endParaRPr lang="zh-CN" altLang="en-US">
              <a:latin typeface="Montserrat Light" panose="00000400000000000000" pitchFamily="50" charset="0"/>
              <a:ea typeface="Microsoft YaHei Light" panose="020B0502040204020203" pitchFamily="34" charset="-122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>
              <a:latin typeface="Montserrat Light" panose="00000400000000000000" pitchFamily="50" charset="0"/>
              <a:ea typeface="Microsoft YaHei Light" panose="020B0502040204020203" pitchFamily="34" charset="-122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FE3BE7-4887-454D-AC07-8146F5385083}" type="slidenum">
              <a:rPr lang="zh-CN" altLang="en-US" smtClean="0">
                <a:latin typeface="Montserrat Light" panose="00000400000000000000" pitchFamily="50" charset="0"/>
                <a:ea typeface="Microsoft YaHei Light" panose="020B0502040204020203" pitchFamily="34" charset="-122"/>
              </a:rPr>
              <a:t>‹#›</a:t>
            </a:fld>
            <a:endParaRPr lang="zh-CN" altLang="en-US">
              <a:latin typeface="Montserrat Light" panose="00000400000000000000" pitchFamily="50" charset="0"/>
              <a:ea typeface="Microsoft YaHei Light" panose="020B0502040204020203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82580605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Montserrat Light" panose="00000400000000000000" pitchFamily="50" charset="0"/>
                <a:ea typeface="Microsoft YaHei Light" panose="020B0502040204020203" pitchFamily="34" charset="-122"/>
              </a:defRPr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Montserrat Light" panose="00000400000000000000" pitchFamily="50" charset="0"/>
                <a:ea typeface="Microsoft YaHei Light" panose="020B0502040204020203" pitchFamily="34" charset="-122"/>
              </a:defRPr>
            </a:lvl1pPr>
          </a:lstStyle>
          <a:p>
            <a:fld id="{184EC83E-688E-43DA-BB76-712D53DE601D}" type="datetimeFigureOut">
              <a:rPr lang="zh-CN" altLang="en-US" smtClean="0"/>
              <a:pPr/>
              <a:t>2023/2/27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Montserrat Light" panose="00000400000000000000" pitchFamily="50" charset="0"/>
                <a:ea typeface="Microsoft YaHei Light" panose="020B0502040204020203" pitchFamily="34" charset="-122"/>
              </a:defRPr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Montserrat Light" panose="00000400000000000000" pitchFamily="50" charset="0"/>
                <a:ea typeface="Microsoft YaHei Light" panose="020B0502040204020203" pitchFamily="34" charset="-122"/>
              </a:defRPr>
            </a:lvl1pPr>
          </a:lstStyle>
          <a:p>
            <a:fld id="{BFEC4DAE-4541-43CA-A4FF-DC618A162F8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689334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04581" rtl="0" eaLnBrk="1" latinLnBrk="0" hangingPunct="1">
      <a:defRPr sz="1056" kern="1200">
        <a:solidFill>
          <a:schemeClr val="tx1"/>
        </a:solidFill>
        <a:latin typeface="Montserrat Light" panose="00000400000000000000" pitchFamily="50" charset="0"/>
        <a:ea typeface="Microsoft YaHei Light" panose="020B0502040204020203" pitchFamily="34" charset="-122"/>
        <a:cs typeface="+mn-cs"/>
      </a:defRPr>
    </a:lvl1pPr>
    <a:lvl2pPr marL="402290" algn="l" defTabSz="804581" rtl="0" eaLnBrk="1" latinLnBrk="0" hangingPunct="1">
      <a:defRPr sz="1056" kern="1200">
        <a:solidFill>
          <a:schemeClr val="tx1"/>
        </a:solidFill>
        <a:latin typeface="Montserrat Light" panose="00000400000000000000" pitchFamily="50" charset="0"/>
        <a:ea typeface="Microsoft YaHei Light" panose="020B0502040204020203" pitchFamily="34" charset="-122"/>
        <a:cs typeface="+mn-cs"/>
      </a:defRPr>
    </a:lvl2pPr>
    <a:lvl3pPr marL="804581" algn="l" defTabSz="804581" rtl="0" eaLnBrk="1" latinLnBrk="0" hangingPunct="1">
      <a:defRPr sz="1056" kern="1200">
        <a:solidFill>
          <a:schemeClr val="tx1"/>
        </a:solidFill>
        <a:latin typeface="Montserrat Light" panose="00000400000000000000" pitchFamily="50" charset="0"/>
        <a:ea typeface="Microsoft YaHei Light" panose="020B0502040204020203" pitchFamily="34" charset="-122"/>
        <a:cs typeface="+mn-cs"/>
      </a:defRPr>
    </a:lvl3pPr>
    <a:lvl4pPr marL="1206871" algn="l" defTabSz="804581" rtl="0" eaLnBrk="1" latinLnBrk="0" hangingPunct="1">
      <a:defRPr sz="1056" kern="1200">
        <a:solidFill>
          <a:schemeClr val="tx1"/>
        </a:solidFill>
        <a:latin typeface="Montserrat Light" panose="00000400000000000000" pitchFamily="50" charset="0"/>
        <a:ea typeface="Microsoft YaHei Light" panose="020B0502040204020203" pitchFamily="34" charset="-122"/>
        <a:cs typeface="+mn-cs"/>
      </a:defRPr>
    </a:lvl4pPr>
    <a:lvl5pPr marL="1609161" algn="l" defTabSz="804581" rtl="0" eaLnBrk="1" latinLnBrk="0" hangingPunct="1">
      <a:defRPr sz="1056" kern="1200">
        <a:solidFill>
          <a:schemeClr val="tx1"/>
        </a:solidFill>
        <a:latin typeface="Montserrat Light" panose="00000400000000000000" pitchFamily="50" charset="0"/>
        <a:ea typeface="Microsoft YaHei Light" panose="020B0502040204020203" pitchFamily="34" charset="-122"/>
        <a:cs typeface="+mn-cs"/>
      </a:defRPr>
    </a:lvl5pPr>
    <a:lvl6pPr marL="2011451" algn="l" defTabSz="804581" rtl="0" eaLnBrk="1" latinLnBrk="0" hangingPunct="1">
      <a:defRPr sz="1056" kern="1200">
        <a:solidFill>
          <a:schemeClr val="tx1"/>
        </a:solidFill>
        <a:latin typeface="+mn-lt"/>
        <a:ea typeface="+mn-ea"/>
        <a:cs typeface="+mn-cs"/>
      </a:defRPr>
    </a:lvl6pPr>
    <a:lvl7pPr marL="2413742" algn="l" defTabSz="804581" rtl="0" eaLnBrk="1" latinLnBrk="0" hangingPunct="1">
      <a:defRPr sz="1056" kern="1200">
        <a:solidFill>
          <a:schemeClr val="tx1"/>
        </a:solidFill>
        <a:latin typeface="+mn-lt"/>
        <a:ea typeface="+mn-ea"/>
        <a:cs typeface="+mn-cs"/>
      </a:defRPr>
    </a:lvl7pPr>
    <a:lvl8pPr marL="2816032" algn="l" defTabSz="804581" rtl="0" eaLnBrk="1" latinLnBrk="0" hangingPunct="1">
      <a:defRPr sz="1056" kern="1200">
        <a:solidFill>
          <a:schemeClr val="tx1"/>
        </a:solidFill>
        <a:latin typeface="+mn-lt"/>
        <a:ea typeface="+mn-ea"/>
        <a:cs typeface="+mn-cs"/>
      </a:defRPr>
    </a:lvl8pPr>
    <a:lvl9pPr marL="3218322" algn="l" defTabSz="804581" rtl="0" eaLnBrk="1" latinLnBrk="0" hangingPunct="1">
      <a:defRPr sz="105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1-Cov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65A4809-6DD8-FFF7-3581-54F5AEF67760}"/>
              </a:ext>
            </a:extLst>
          </p:cNvPr>
          <p:cNvSpPr/>
          <p:nvPr userDrawn="1"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62"/>
          </a:p>
        </p:txBody>
      </p:sp>
    </p:spTree>
    <p:extLst>
      <p:ext uri="{BB962C8B-B14F-4D97-AF65-F5344CB8AC3E}">
        <p14:creationId xmlns:p14="http://schemas.microsoft.com/office/powerpoint/2010/main" val="2762177746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1-Cov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11205370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54561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5" r:id="rId1"/>
    <p:sldLayoutId id="2147483881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2880" userDrawn="1">
          <p15:clr>
            <a:srgbClr val="F26B43"/>
          </p15:clr>
        </p15:guide>
        <p15:guide id="2" orient="horz" pos="2160" userDrawn="1">
          <p15:clr>
            <a:srgbClr val="F26B43"/>
          </p15:clr>
        </p15:guide>
        <p15:guide id="3" orient="horz" pos="346" userDrawn="1">
          <p15:clr>
            <a:srgbClr val="9FCC3B"/>
          </p15:clr>
        </p15:guide>
        <p15:guide id="4" pos="260" userDrawn="1">
          <p15:clr>
            <a:srgbClr val="9FCC3B"/>
          </p15:clr>
        </p15:guide>
        <p15:guide id="5" orient="horz" pos="3974" userDrawn="1">
          <p15:clr>
            <a:srgbClr val="9FCC3B"/>
          </p15:clr>
        </p15:guide>
        <p15:guide id="6" pos="5500" userDrawn="1">
          <p15:clr>
            <a:srgbClr val="9FCC3B"/>
          </p15:clr>
        </p15:guide>
        <p15:guide id="7" orient="horz" pos="576" userDrawn="1">
          <p15:clr>
            <a:srgbClr val="FDE53C"/>
          </p15:clr>
        </p15:guide>
        <p15:guide id="8" orient="horz" pos="800" userDrawn="1">
          <p15:clr>
            <a:srgbClr val="FDE53C"/>
          </p15:clr>
        </p15:guide>
        <p15:guide id="9" orient="horz" pos="1024" userDrawn="1">
          <p15:clr>
            <a:srgbClr val="FDE53C"/>
          </p15:clr>
        </p15:guide>
        <p15:guide id="10" orient="horz" pos="1248" userDrawn="1">
          <p15:clr>
            <a:srgbClr val="FDE53C"/>
          </p15:clr>
        </p15:guide>
        <p15:guide id="11" orient="horz" pos="1936" userDrawn="1">
          <p15:clr>
            <a:srgbClr val="FDE53C"/>
          </p15:clr>
        </p15:guide>
        <p15:guide id="12" orient="horz" pos="1712" userDrawn="1">
          <p15:clr>
            <a:srgbClr val="FDE53C"/>
          </p15:clr>
        </p15:guide>
        <p15:guide id="13" orient="horz" pos="1488" userDrawn="1">
          <p15:clr>
            <a:srgbClr val="FDE53C"/>
          </p15:clr>
        </p15:guide>
        <p15:guide id="14" orient="horz" pos="2384" userDrawn="1">
          <p15:clr>
            <a:srgbClr val="FDE53C"/>
          </p15:clr>
        </p15:guide>
        <p15:guide id="15" orient="horz" pos="2624" userDrawn="1">
          <p15:clr>
            <a:srgbClr val="FDE53C"/>
          </p15:clr>
        </p15:guide>
        <p15:guide id="16" orient="horz" pos="3520" userDrawn="1">
          <p15:clr>
            <a:srgbClr val="FDE53C"/>
          </p15:clr>
        </p15:guide>
        <p15:guide id="17" orient="horz" pos="3072" userDrawn="1">
          <p15:clr>
            <a:srgbClr val="FDE53C"/>
          </p15:clr>
        </p15:guide>
        <p15:guide id="18" orient="horz" pos="3296" userDrawn="1">
          <p15:clr>
            <a:srgbClr val="FDE53C"/>
          </p15:clr>
        </p15:guide>
        <p15:guide id="19" orient="horz" pos="2848" userDrawn="1">
          <p15:clr>
            <a:srgbClr val="FDE53C"/>
          </p15:clr>
        </p15:guide>
        <p15:guide id="20" orient="horz" pos="3744" userDrawn="1">
          <p15:clr>
            <a:srgbClr val="FDE53C"/>
          </p15:clr>
        </p15:guide>
        <p15:guide id="21" pos="588" userDrawn="1">
          <p15:clr>
            <a:srgbClr val="FDE53C"/>
          </p15:clr>
        </p15:guide>
        <p15:guide id="22" pos="912" userDrawn="1">
          <p15:clr>
            <a:srgbClr val="FDE53C"/>
          </p15:clr>
        </p15:guide>
        <p15:guide id="23" pos="1236" userDrawn="1">
          <p15:clr>
            <a:srgbClr val="FDE53C"/>
          </p15:clr>
        </p15:guide>
        <p15:guide id="24" pos="1572" userDrawn="1">
          <p15:clr>
            <a:srgbClr val="FDE53C"/>
          </p15:clr>
        </p15:guide>
        <p15:guide id="25" pos="1896" userDrawn="1">
          <p15:clr>
            <a:srgbClr val="FDE53C"/>
          </p15:clr>
        </p15:guide>
        <p15:guide id="26" pos="2220" userDrawn="1">
          <p15:clr>
            <a:srgbClr val="FDE53C"/>
          </p15:clr>
        </p15:guide>
        <p15:guide id="27" pos="2556" userDrawn="1">
          <p15:clr>
            <a:srgbClr val="FDE53C"/>
          </p15:clr>
        </p15:guide>
        <p15:guide id="28" pos="3204" userDrawn="1">
          <p15:clr>
            <a:srgbClr val="FDE53C"/>
          </p15:clr>
        </p15:guide>
        <p15:guide id="29" pos="3540" userDrawn="1">
          <p15:clr>
            <a:srgbClr val="FDE53C"/>
          </p15:clr>
        </p15:guide>
        <p15:guide id="30" pos="3864" userDrawn="1">
          <p15:clr>
            <a:srgbClr val="FDE53C"/>
          </p15:clr>
        </p15:guide>
        <p15:guide id="31" pos="4188" userDrawn="1">
          <p15:clr>
            <a:srgbClr val="FDE53C"/>
          </p15:clr>
        </p15:guide>
        <p15:guide id="32" pos="4512" userDrawn="1">
          <p15:clr>
            <a:srgbClr val="FDE53C"/>
          </p15:clr>
        </p15:guide>
        <p15:guide id="33" pos="5172" userDrawn="1">
          <p15:clr>
            <a:srgbClr val="FDE53C"/>
          </p15:clr>
        </p15:guide>
        <p15:guide id="34" pos="4836" userDrawn="1">
          <p15:clr>
            <a:srgbClr val="FDE53C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exels.com/" TargetMode="External"/><Relationship Id="rId2" Type="http://schemas.openxmlformats.org/officeDocument/2006/relationships/hyperlink" Target="https://mslides.com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mslides.com/terms-of-use/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mslides.com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B5332B54-B42D-84FF-5ED3-2A833C7E515F}"/>
              </a:ext>
            </a:extLst>
          </p:cNvPr>
          <p:cNvSpPr/>
          <p:nvPr/>
        </p:nvSpPr>
        <p:spPr>
          <a:xfrm>
            <a:off x="415132" y="3862196"/>
            <a:ext cx="1931125" cy="2446530"/>
          </a:xfrm>
          <a:prstGeom prst="roundRect">
            <a:avLst>
              <a:gd name="adj" fmla="val 859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00E99902-7D67-8276-EFD8-277B8B916E31}"/>
              </a:ext>
            </a:extLst>
          </p:cNvPr>
          <p:cNvSpPr txBox="1"/>
          <p:nvPr/>
        </p:nvSpPr>
        <p:spPr>
          <a:xfrm>
            <a:off x="499121" y="4062694"/>
            <a:ext cx="101344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400" b="1" baseline="0">
                <a:solidFill>
                  <a:schemeClr val="accent1"/>
                </a:solidFill>
                <a:latin typeface="+mj-lt"/>
                <a:sym typeface="Montserrat-SemiBold"/>
                <a:rtl val="0"/>
              </a:rPr>
              <a:t>To Do List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120D865A-AF33-C7FA-A87F-C97BE253F031}"/>
              </a:ext>
            </a:extLst>
          </p:cNvPr>
          <p:cNvGrpSpPr/>
          <p:nvPr/>
        </p:nvGrpSpPr>
        <p:grpSpPr>
          <a:xfrm>
            <a:off x="586305" y="4274011"/>
            <a:ext cx="1588779" cy="1761963"/>
            <a:chOff x="639868" y="3913733"/>
            <a:chExt cx="1725669" cy="2073946"/>
          </a:xfrm>
        </p:grpSpPr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C6B18EAF-7547-F846-35CC-338426EA3475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5691401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BACA81A4-A128-47D6-49B4-F9AB4822B4C1}"/>
                </a:ext>
              </a:extLst>
            </p:cNvPr>
            <p:cNvCxnSpPr>
              <a:cxnSpLocks/>
            </p:cNvCxnSpPr>
            <p:nvPr/>
          </p:nvCxnSpPr>
          <p:spPr>
            <a:xfrm>
              <a:off x="1573521" y="3913733"/>
              <a:ext cx="792016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7" name="Straight Connector 96">
              <a:extLst>
                <a:ext uri="{FF2B5EF4-FFF2-40B4-BE49-F238E27FC236}">
                  <a16:creationId xmlns:a16="http://schemas.microsoft.com/office/drawing/2014/main" id="{53F5E0DF-9969-435E-BAB7-C0B35454808B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4210011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8" name="Straight Connector 97">
              <a:extLst>
                <a:ext uri="{FF2B5EF4-FFF2-40B4-BE49-F238E27FC236}">
                  <a16:creationId xmlns:a16="http://schemas.microsoft.com/office/drawing/2014/main" id="{9A9AD140-72F8-E7D8-879F-349209E825B6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4506289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Straight Connector 98">
              <a:extLst>
                <a:ext uri="{FF2B5EF4-FFF2-40B4-BE49-F238E27FC236}">
                  <a16:creationId xmlns:a16="http://schemas.microsoft.com/office/drawing/2014/main" id="{0073EFC2-6C74-AF5D-A1FB-8F10D92A0C02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4802567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Connector 99">
              <a:extLst>
                <a:ext uri="{FF2B5EF4-FFF2-40B4-BE49-F238E27FC236}">
                  <a16:creationId xmlns:a16="http://schemas.microsoft.com/office/drawing/2014/main" id="{775F406A-042B-3B1D-203D-9546B14B374E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5098845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Straight Connector 100">
              <a:extLst>
                <a:ext uri="{FF2B5EF4-FFF2-40B4-BE49-F238E27FC236}">
                  <a16:creationId xmlns:a16="http://schemas.microsoft.com/office/drawing/2014/main" id="{F86F0786-7290-12A5-1E6E-E9FD0A2D3B02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5395123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Straight Connector 101">
              <a:extLst>
                <a:ext uri="{FF2B5EF4-FFF2-40B4-BE49-F238E27FC236}">
                  <a16:creationId xmlns:a16="http://schemas.microsoft.com/office/drawing/2014/main" id="{06D7F4AF-4CBB-419B-1393-2A458E3BFB73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5987679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03" name="Rectangle: Rounded Corners 102">
            <a:extLst>
              <a:ext uri="{FF2B5EF4-FFF2-40B4-BE49-F238E27FC236}">
                <a16:creationId xmlns:a16="http://schemas.microsoft.com/office/drawing/2014/main" id="{32A655BF-AC70-D7A8-C2BC-AFEEAE34BE57}"/>
              </a:ext>
            </a:extLst>
          </p:cNvPr>
          <p:cNvSpPr/>
          <p:nvPr/>
        </p:nvSpPr>
        <p:spPr>
          <a:xfrm>
            <a:off x="415132" y="1270000"/>
            <a:ext cx="1931125" cy="2446530"/>
          </a:xfrm>
          <a:prstGeom prst="roundRect">
            <a:avLst>
              <a:gd name="adj" fmla="val 859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B9EB3F31-507F-D766-7F4B-6B8D0D3CF901}"/>
              </a:ext>
            </a:extLst>
          </p:cNvPr>
          <p:cNvSpPr txBox="1"/>
          <p:nvPr/>
        </p:nvSpPr>
        <p:spPr>
          <a:xfrm>
            <a:off x="499121" y="1470498"/>
            <a:ext cx="918625" cy="2614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400" b="1" baseline="0">
                <a:solidFill>
                  <a:schemeClr val="accent1"/>
                </a:solidFill>
                <a:latin typeface="+mj-lt"/>
                <a:sym typeface="Montserrat-SemiBold"/>
                <a:rtl val="0"/>
              </a:rPr>
              <a:t>Notes</a:t>
            </a:r>
          </a:p>
        </p:txBody>
      </p:sp>
      <p:grpSp>
        <p:nvGrpSpPr>
          <p:cNvPr id="105" name="Group 104">
            <a:extLst>
              <a:ext uri="{FF2B5EF4-FFF2-40B4-BE49-F238E27FC236}">
                <a16:creationId xmlns:a16="http://schemas.microsoft.com/office/drawing/2014/main" id="{2B459E66-84E2-E1FE-4320-A128D07ABCC7}"/>
              </a:ext>
            </a:extLst>
          </p:cNvPr>
          <p:cNvGrpSpPr/>
          <p:nvPr/>
        </p:nvGrpSpPr>
        <p:grpSpPr>
          <a:xfrm>
            <a:off x="586305" y="1681815"/>
            <a:ext cx="1588779" cy="1761958"/>
            <a:chOff x="639868" y="3913738"/>
            <a:chExt cx="1725669" cy="2073941"/>
          </a:xfrm>
        </p:grpSpPr>
        <p:cxnSp>
          <p:nvCxnSpPr>
            <p:cNvPr id="106" name="Straight Connector 105">
              <a:extLst>
                <a:ext uri="{FF2B5EF4-FFF2-40B4-BE49-F238E27FC236}">
                  <a16:creationId xmlns:a16="http://schemas.microsoft.com/office/drawing/2014/main" id="{774D1427-1CA9-5438-060F-C87528987508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5691401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Straight Connector 106">
              <a:extLst>
                <a:ext uri="{FF2B5EF4-FFF2-40B4-BE49-F238E27FC236}">
                  <a16:creationId xmlns:a16="http://schemas.microsoft.com/office/drawing/2014/main" id="{3AAD5290-09FD-2EBC-8F64-55310C3ED79B}"/>
                </a:ext>
              </a:extLst>
            </p:cNvPr>
            <p:cNvCxnSpPr>
              <a:cxnSpLocks/>
            </p:cNvCxnSpPr>
            <p:nvPr/>
          </p:nvCxnSpPr>
          <p:spPr>
            <a:xfrm>
              <a:off x="1163832" y="3913738"/>
              <a:ext cx="1201705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Straight Connector 107">
              <a:extLst>
                <a:ext uri="{FF2B5EF4-FFF2-40B4-BE49-F238E27FC236}">
                  <a16:creationId xmlns:a16="http://schemas.microsoft.com/office/drawing/2014/main" id="{D94199C7-673D-12BA-37F5-E820CD513E8A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4210011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Straight Connector 108">
              <a:extLst>
                <a:ext uri="{FF2B5EF4-FFF2-40B4-BE49-F238E27FC236}">
                  <a16:creationId xmlns:a16="http://schemas.microsoft.com/office/drawing/2014/main" id="{12E69729-B9B5-D29E-A536-ACD788159083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4506289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0" name="Straight Connector 109">
              <a:extLst>
                <a:ext uri="{FF2B5EF4-FFF2-40B4-BE49-F238E27FC236}">
                  <a16:creationId xmlns:a16="http://schemas.microsoft.com/office/drawing/2014/main" id="{A9E2217E-3F28-438B-4903-F776D29F760B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4802567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1" name="Straight Connector 110">
              <a:extLst>
                <a:ext uri="{FF2B5EF4-FFF2-40B4-BE49-F238E27FC236}">
                  <a16:creationId xmlns:a16="http://schemas.microsoft.com/office/drawing/2014/main" id="{ED489E70-DE13-44AC-9373-E94933DAEC47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5098845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Straight Connector 111">
              <a:extLst>
                <a:ext uri="{FF2B5EF4-FFF2-40B4-BE49-F238E27FC236}">
                  <a16:creationId xmlns:a16="http://schemas.microsoft.com/office/drawing/2014/main" id="{1C66FA38-1FA9-939D-A7CA-B7950292D726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5395123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Straight Connector 112">
              <a:extLst>
                <a:ext uri="{FF2B5EF4-FFF2-40B4-BE49-F238E27FC236}">
                  <a16:creationId xmlns:a16="http://schemas.microsoft.com/office/drawing/2014/main" id="{94830F06-04EB-DE92-94EF-808F79C94D88}"/>
                </a:ext>
              </a:extLst>
            </p:cNvPr>
            <p:cNvCxnSpPr>
              <a:cxnSpLocks/>
            </p:cNvCxnSpPr>
            <p:nvPr/>
          </p:nvCxnSpPr>
          <p:spPr>
            <a:xfrm>
              <a:off x="639868" y="5987679"/>
              <a:ext cx="1725669" cy="0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14" name="Rectangle: Rounded Corners 113">
            <a:extLst>
              <a:ext uri="{FF2B5EF4-FFF2-40B4-BE49-F238E27FC236}">
                <a16:creationId xmlns:a16="http://schemas.microsoft.com/office/drawing/2014/main" id="{ECADF512-4DBC-6DC8-D4D8-D638E1871CEA}"/>
              </a:ext>
            </a:extLst>
          </p:cNvPr>
          <p:cNvSpPr/>
          <p:nvPr/>
        </p:nvSpPr>
        <p:spPr>
          <a:xfrm>
            <a:off x="2493924" y="1269999"/>
            <a:ext cx="6218983" cy="5038725"/>
          </a:xfrm>
          <a:prstGeom prst="roundRect">
            <a:avLst>
              <a:gd name="adj" fmla="val 373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15" name="Table 7">
            <a:extLst>
              <a:ext uri="{FF2B5EF4-FFF2-40B4-BE49-F238E27FC236}">
                <a16:creationId xmlns:a16="http://schemas.microsoft.com/office/drawing/2014/main" id="{DD204684-B305-60C4-179F-4D29F4E18015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329747099"/>
              </p:ext>
            </p:extLst>
          </p:nvPr>
        </p:nvGraphicFramePr>
        <p:xfrm>
          <a:off x="2739824" y="1569094"/>
          <a:ext cx="5727183" cy="444053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8169">
                  <a:extLst>
                    <a:ext uri="{9D8B030D-6E8A-4147-A177-3AD203B41FA5}">
                      <a16:colId xmlns:a16="http://schemas.microsoft.com/office/drawing/2014/main" val="1148754081"/>
                    </a:ext>
                  </a:extLst>
                </a:gridCol>
                <a:gridCol w="818169">
                  <a:extLst>
                    <a:ext uri="{9D8B030D-6E8A-4147-A177-3AD203B41FA5}">
                      <a16:colId xmlns:a16="http://schemas.microsoft.com/office/drawing/2014/main" val="2055401132"/>
                    </a:ext>
                  </a:extLst>
                </a:gridCol>
                <a:gridCol w="818169">
                  <a:extLst>
                    <a:ext uri="{9D8B030D-6E8A-4147-A177-3AD203B41FA5}">
                      <a16:colId xmlns:a16="http://schemas.microsoft.com/office/drawing/2014/main" val="3486828978"/>
                    </a:ext>
                  </a:extLst>
                </a:gridCol>
                <a:gridCol w="818169">
                  <a:extLst>
                    <a:ext uri="{9D8B030D-6E8A-4147-A177-3AD203B41FA5}">
                      <a16:colId xmlns:a16="http://schemas.microsoft.com/office/drawing/2014/main" val="1080772099"/>
                    </a:ext>
                  </a:extLst>
                </a:gridCol>
                <a:gridCol w="818169">
                  <a:extLst>
                    <a:ext uri="{9D8B030D-6E8A-4147-A177-3AD203B41FA5}">
                      <a16:colId xmlns:a16="http://schemas.microsoft.com/office/drawing/2014/main" val="2153821520"/>
                    </a:ext>
                  </a:extLst>
                </a:gridCol>
                <a:gridCol w="818169">
                  <a:extLst>
                    <a:ext uri="{9D8B030D-6E8A-4147-A177-3AD203B41FA5}">
                      <a16:colId xmlns:a16="http://schemas.microsoft.com/office/drawing/2014/main" val="2395788322"/>
                    </a:ext>
                  </a:extLst>
                </a:gridCol>
                <a:gridCol w="818169">
                  <a:extLst>
                    <a:ext uri="{9D8B030D-6E8A-4147-A177-3AD203B41FA5}">
                      <a16:colId xmlns:a16="http://schemas.microsoft.com/office/drawing/2014/main" val="1517030268"/>
                    </a:ext>
                  </a:extLst>
                </a:gridCol>
              </a:tblGrid>
              <a:tr h="402654">
                <a:tc>
                  <a:txBody>
                    <a:bodyPr/>
                    <a:lstStyle/>
                    <a:p>
                      <a:pPr algn="ctr"/>
                      <a:r>
                        <a:rPr lang="en-US" sz="1000" b="1" i="0">
                          <a:solidFill>
                            <a:schemeClr val="bg1"/>
                          </a:solidFill>
                          <a:latin typeface="+mj-lt"/>
                        </a:rPr>
                        <a:t>Sunday</a:t>
                      </a:r>
                      <a:endParaRPr lang="en-US" sz="1000" b="1" i="0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1" i="0">
                          <a:solidFill>
                            <a:schemeClr val="bg1"/>
                          </a:solidFill>
                          <a:latin typeface="+mj-lt"/>
                        </a:rPr>
                        <a:t>Monday</a:t>
                      </a:r>
                      <a:endParaRPr lang="en-US" sz="1000" b="1" i="0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1" i="0">
                          <a:solidFill>
                            <a:schemeClr val="bg1"/>
                          </a:solidFill>
                          <a:latin typeface="+mj-lt"/>
                        </a:rPr>
                        <a:t>Tuesday</a:t>
                      </a:r>
                      <a:endParaRPr lang="en-US" sz="1000" b="1" i="0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1" i="0">
                          <a:solidFill>
                            <a:schemeClr val="bg1"/>
                          </a:solidFill>
                          <a:latin typeface="+mj-lt"/>
                        </a:rPr>
                        <a:t>Wednesday</a:t>
                      </a:r>
                      <a:endParaRPr lang="en-US" sz="1000" b="1" i="0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1" i="0">
                          <a:solidFill>
                            <a:schemeClr val="bg1"/>
                          </a:solidFill>
                          <a:latin typeface="+mj-lt"/>
                        </a:rPr>
                        <a:t>Thursday</a:t>
                      </a:r>
                      <a:endParaRPr lang="en-US" sz="1000" b="1" i="0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1" i="0">
                          <a:solidFill>
                            <a:schemeClr val="bg1"/>
                          </a:solidFill>
                          <a:latin typeface="+mj-lt"/>
                        </a:rPr>
                        <a:t>Friday</a:t>
                      </a:r>
                      <a:endParaRPr lang="en-US" sz="1000" b="1" i="0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1" i="0" kern="1200">
                          <a:solidFill>
                            <a:schemeClr val="bg1"/>
                          </a:solidFill>
                          <a:latin typeface="+mj-lt"/>
                          <a:ea typeface="+mn-ea"/>
                          <a:cs typeface="+mn-cs"/>
                        </a:rPr>
                        <a:t>Saturday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16442911"/>
                  </a:ext>
                </a:extLst>
              </a:tr>
              <a:tr h="6729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26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27</a:t>
                      </a:r>
                      <a:endParaRPr lang="en-US" sz="1100" b="0" i="0" u="none" strike="noStrike" dirty="0">
                        <a:solidFill>
                          <a:srgbClr val="EBEBEB"/>
                        </a:solidFill>
                        <a:effectLst/>
                        <a:latin typeface="+mj-lt"/>
                      </a:endParaRP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28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29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30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31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accent1"/>
                          </a:solidFill>
                          <a:effectLst/>
                          <a:latin typeface="+mj-lt"/>
                        </a:rPr>
                        <a:t>1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13702262"/>
                  </a:ext>
                </a:extLst>
              </a:tr>
              <a:tr h="6729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accent1"/>
                          </a:solidFill>
                          <a:effectLst/>
                          <a:latin typeface="+mj-lt"/>
                        </a:rPr>
                        <a:t>2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3</a:t>
                      </a:r>
                      <a:endParaRPr lang="en-US" sz="1100" b="0" i="0" u="none" strike="noStrike" dirty="0">
                        <a:solidFill>
                          <a:schemeClr val="tx1">
                            <a:lumMod val="85000"/>
                            <a:lumOff val="15000"/>
                          </a:schemeClr>
                        </a:solidFill>
                        <a:effectLst/>
                        <a:latin typeface="+mj-lt"/>
                      </a:endParaRP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4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5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6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7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accent1"/>
                          </a:solidFill>
                          <a:effectLst/>
                          <a:latin typeface="+mj-lt"/>
                        </a:rPr>
                        <a:t>8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68955791"/>
                  </a:ext>
                </a:extLst>
              </a:tr>
              <a:tr h="6729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accent1"/>
                          </a:solidFill>
                          <a:effectLst/>
                          <a:latin typeface="+mj-lt"/>
                        </a:rPr>
                        <a:t>9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10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11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12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13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14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accent1"/>
                          </a:solidFill>
                          <a:effectLst/>
                          <a:latin typeface="+mj-lt"/>
                        </a:rPr>
                        <a:t>15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69336706"/>
                  </a:ext>
                </a:extLst>
              </a:tr>
              <a:tr h="6729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accent1"/>
                          </a:solidFill>
                          <a:effectLst/>
                          <a:latin typeface="+mj-lt"/>
                        </a:rPr>
                        <a:t>16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17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18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19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20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21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accent1"/>
                          </a:solidFill>
                          <a:effectLst/>
                          <a:latin typeface="+mj-lt"/>
                        </a:rPr>
                        <a:t>22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71195308"/>
                  </a:ext>
                </a:extLst>
              </a:tr>
              <a:tr h="6729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accent1"/>
                          </a:solidFill>
                          <a:effectLst/>
                          <a:latin typeface="+mj-lt"/>
                        </a:rPr>
                        <a:t>23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24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25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26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27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tx1">
                              <a:lumMod val="85000"/>
                              <a:lumOff val="15000"/>
                            </a:schemeClr>
                          </a:solidFill>
                          <a:effectLst/>
                          <a:latin typeface="+mj-lt"/>
                        </a:rPr>
                        <a:t>28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accent1"/>
                          </a:solidFill>
                          <a:effectLst/>
                          <a:latin typeface="+mj-lt"/>
                        </a:rPr>
                        <a:t>29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98084880"/>
                  </a:ext>
                </a:extLst>
              </a:tr>
              <a:tr h="67298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chemeClr val="accent1"/>
                          </a:solidFill>
                          <a:effectLst/>
                          <a:latin typeface="+mj-lt"/>
                        </a:rPr>
                        <a:t>30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1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2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3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4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5</a:t>
                      </a: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EBEBEB"/>
                          </a:solidFill>
                          <a:effectLst/>
                          <a:latin typeface="+mj-lt"/>
                        </a:rPr>
                        <a:t>6</a:t>
                      </a:r>
                      <a:endParaRPr lang="en-US" sz="1100" b="0" i="0" u="none" strike="noStrike" dirty="0">
                        <a:solidFill>
                          <a:srgbClr val="EBEBEB"/>
                        </a:solidFill>
                        <a:effectLst/>
                        <a:latin typeface="+mj-lt"/>
                      </a:endParaRPr>
                    </a:p>
                  </a:txBody>
                  <a:tcPr>
                    <a:lnL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>
                          <a:lumMod val="40000"/>
                          <a:lumOff val="6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8407430"/>
                  </a:ext>
                </a:extLst>
              </a:tr>
            </a:tbl>
          </a:graphicData>
        </a:graphic>
      </p:graphicFrame>
      <p:sp>
        <p:nvSpPr>
          <p:cNvPr id="117" name="TextBox 116">
            <a:extLst>
              <a:ext uri="{FF2B5EF4-FFF2-40B4-BE49-F238E27FC236}">
                <a16:creationId xmlns:a16="http://schemas.microsoft.com/office/drawing/2014/main" id="{9E52A4DC-E975-F230-24F0-1E0A8C10F592}"/>
              </a:ext>
            </a:extLst>
          </p:cNvPr>
          <p:cNvSpPr txBox="1"/>
          <p:nvPr/>
        </p:nvSpPr>
        <p:spPr>
          <a:xfrm>
            <a:off x="343279" y="350669"/>
            <a:ext cx="3833568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4400" b="1">
                <a:solidFill>
                  <a:schemeClr val="bg1"/>
                </a:solidFill>
                <a:latin typeface="+mj-lt"/>
                <a:sym typeface="Montserrat-Bold"/>
                <a:rtl val="0"/>
              </a:rPr>
              <a:t>April 2023</a:t>
            </a:r>
            <a:endParaRPr lang="en-US" sz="4400" b="1" baseline="0">
              <a:solidFill>
                <a:schemeClr val="bg1"/>
              </a:solidFill>
              <a:latin typeface="+mj-lt"/>
              <a:sym typeface="Montserrat-Bold"/>
              <a:rtl val="0"/>
            </a:endParaRPr>
          </a:p>
        </p:txBody>
      </p:sp>
      <p:grpSp>
        <p:nvGrpSpPr>
          <p:cNvPr id="8" name="Graphic 2">
            <a:extLst>
              <a:ext uri="{FF2B5EF4-FFF2-40B4-BE49-F238E27FC236}">
                <a16:creationId xmlns:a16="http://schemas.microsoft.com/office/drawing/2014/main" id="{C9D1636F-A77D-D999-4FDC-DE83634D98C8}"/>
              </a:ext>
            </a:extLst>
          </p:cNvPr>
          <p:cNvGrpSpPr/>
          <p:nvPr/>
        </p:nvGrpSpPr>
        <p:grpSpPr>
          <a:xfrm>
            <a:off x="7162630" y="309623"/>
            <a:ext cx="1223354" cy="1137045"/>
            <a:chOff x="11829558" y="2811405"/>
            <a:chExt cx="3855543" cy="3583532"/>
          </a:xfrm>
        </p:grpSpPr>
        <p:grpSp>
          <p:nvGrpSpPr>
            <p:cNvPr id="9" name="Graphic 2">
              <a:extLst>
                <a:ext uri="{FF2B5EF4-FFF2-40B4-BE49-F238E27FC236}">
                  <a16:creationId xmlns:a16="http://schemas.microsoft.com/office/drawing/2014/main" id="{2D9CD613-9A55-47DC-63D8-6FD46A266926}"/>
                </a:ext>
              </a:extLst>
            </p:cNvPr>
            <p:cNvGrpSpPr/>
            <p:nvPr/>
          </p:nvGrpSpPr>
          <p:grpSpPr>
            <a:xfrm>
              <a:off x="13833981" y="3411335"/>
              <a:ext cx="1851120" cy="1963361"/>
              <a:chOff x="13833981" y="3411335"/>
              <a:chExt cx="1851120" cy="1963361"/>
            </a:xfrm>
          </p:grpSpPr>
          <p:grpSp>
            <p:nvGrpSpPr>
              <p:cNvPr id="62" name="Graphic 2">
                <a:extLst>
                  <a:ext uri="{FF2B5EF4-FFF2-40B4-BE49-F238E27FC236}">
                    <a16:creationId xmlns:a16="http://schemas.microsoft.com/office/drawing/2014/main" id="{078F4368-2CA9-CC57-669B-3DB8E72DD526}"/>
                  </a:ext>
                </a:extLst>
              </p:cNvPr>
              <p:cNvGrpSpPr/>
              <p:nvPr/>
            </p:nvGrpSpPr>
            <p:grpSpPr>
              <a:xfrm>
                <a:off x="13833981" y="3411335"/>
                <a:ext cx="1851120" cy="1963361"/>
                <a:chOff x="13833981" y="3411335"/>
                <a:chExt cx="1851120" cy="1963361"/>
              </a:xfrm>
            </p:grpSpPr>
            <p:sp>
              <p:nvSpPr>
                <p:cNvPr id="79" name="Freeform: Shape 78">
                  <a:extLst>
                    <a:ext uri="{FF2B5EF4-FFF2-40B4-BE49-F238E27FC236}">
                      <a16:creationId xmlns:a16="http://schemas.microsoft.com/office/drawing/2014/main" id="{07B4010E-0426-49D2-B603-C10B15A229AA}"/>
                    </a:ext>
                  </a:extLst>
                </p:cNvPr>
                <p:cNvSpPr/>
                <p:nvPr/>
              </p:nvSpPr>
              <p:spPr>
                <a:xfrm>
                  <a:off x="13842000" y="3419244"/>
                  <a:ext cx="1836560" cy="1949273"/>
                </a:xfrm>
                <a:custGeom>
                  <a:avLst/>
                  <a:gdLst>
                    <a:gd name="connsiteX0" fmla="*/ 746109 w 1836560"/>
                    <a:gd name="connsiteY0" fmla="*/ 147868 h 1949273"/>
                    <a:gd name="connsiteX1" fmla="*/ 856313 w 1836560"/>
                    <a:gd name="connsiteY1" fmla="*/ 763564 h 1949273"/>
                    <a:gd name="connsiteX2" fmla="*/ 1033002 w 1836560"/>
                    <a:gd name="connsiteY2" fmla="*/ 115769 h 1949273"/>
                    <a:gd name="connsiteX3" fmla="*/ 1189783 w 1836560"/>
                    <a:gd name="connsiteY3" fmla="*/ 32996 h 1949273"/>
                    <a:gd name="connsiteX4" fmla="*/ 1263697 w 1836560"/>
                    <a:gd name="connsiteY4" fmla="*/ 181015 h 1949273"/>
                    <a:gd name="connsiteX5" fmla="*/ 1011571 w 1836560"/>
                    <a:gd name="connsiteY5" fmla="*/ 784900 h 1949273"/>
                    <a:gd name="connsiteX6" fmla="*/ 1630028 w 1836560"/>
                    <a:gd name="connsiteY6" fmla="*/ 357323 h 1949273"/>
                    <a:gd name="connsiteX7" fmla="*/ 1816052 w 1836560"/>
                    <a:gd name="connsiteY7" fmla="*/ 399613 h 1949273"/>
                    <a:gd name="connsiteX8" fmla="*/ 1729946 w 1836560"/>
                    <a:gd name="connsiteY8" fmla="*/ 642882 h 1949273"/>
                    <a:gd name="connsiteX9" fmla="*/ 1077103 w 1836560"/>
                    <a:gd name="connsiteY9" fmla="*/ 938824 h 1949273"/>
                    <a:gd name="connsiteX10" fmla="*/ 1350279 w 1836560"/>
                    <a:gd name="connsiteY10" fmla="*/ 1011785 h 1949273"/>
                    <a:gd name="connsiteX11" fmla="*/ 1612121 w 1836560"/>
                    <a:gd name="connsiteY11" fmla="*/ 1161518 h 1949273"/>
                    <a:gd name="connsiteX12" fmla="*/ 1698228 w 1836560"/>
                    <a:gd name="connsiteY12" fmla="*/ 1524516 h 1949273"/>
                    <a:gd name="connsiteX13" fmla="*/ 1549543 w 1836560"/>
                    <a:gd name="connsiteY13" fmla="*/ 1523754 h 1949273"/>
                    <a:gd name="connsiteX14" fmla="*/ 1013666 w 1836560"/>
                    <a:gd name="connsiteY14" fmla="*/ 1125609 h 1949273"/>
                    <a:gd name="connsiteX15" fmla="*/ 1050528 w 1836560"/>
                    <a:gd name="connsiteY15" fmla="*/ 1670058 h 1949273"/>
                    <a:gd name="connsiteX16" fmla="*/ 784399 w 1836560"/>
                    <a:gd name="connsiteY16" fmla="*/ 1948855 h 1949273"/>
                    <a:gd name="connsiteX17" fmla="*/ 594185 w 1836560"/>
                    <a:gd name="connsiteY17" fmla="*/ 1787501 h 1949273"/>
                    <a:gd name="connsiteX18" fmla="*/ 577802 w 1836560"/>
                    <a:gd name="connsiteY18" fmla="*/ 1526516 h 1949273"/>
                    <a:gd name="connsiteX19" fmla="*/ 674861 w 1836560"/>
                    <a:gd name="connsiteY19" fmla="*/ 1065316 h 1949273"/>
                    <a:gd name="connsiteX20" fmla="*/ 349583 w 1836560"/>
                    <a:gd name="connsiteY20" fmla="*/ 1481082 h 1949273"/>
                    <a:gd name="connsiteX21" fmla="*/ 202040 w 1836560"/>
                    <a:gd name="connsiteY21" fmla="*/ 1573284 h 1949273"/>
                    <a:gd name="connsiteX22" fmla="*/ 47449 w 1836560"/>
                    <a:gd name="connsiteY22" fmla="*/ 1519087 h 1949273"/>
                    <a:gd name="connsiteX23" fmla="*/ 28876 w 1836560"/>
                    <a:gd name="connsiteY23" fmla="*/ 1437839 h 1949273"/>
                    <a:gd name="connsiteX24" fmla="*/ 630189 w 1836560"/>
                    <a:gd name="connsiteY24" fmla="*/ 886151 h 1949273"/>
                    <a:gd name="connsiteX25" fmla="*/ 206613 w 1836560"/>
                    <a:gd name="connsiteY25" fmla="*/ 801569 h 1949273"/>
                    <a:gd name="connsiteX26" fmla="*/ 20208 w 1836560"/>
                    <a:gd name="connsiteY26" fmla="*/ 686030 h 1949273"/>
                    <a:gd name="connsiteX27" fmla="*/ 172513 w 1836560"/>
                    <a:gd name="connsiteY27" fmla="*/ 404186 h 1949273"/>
                    <a:gd name="connsiteX28" fmla="*/ 508174 w 1836560"/>
                    <a:gd name="connsiteY28" fmla="*/ 530296 h 1949273"/>
                    <a:gd name="connsiteX29" fmla="*/ 742108 w 1836560"/>
                    <a:gd name="connsiteY29" fmla="*/ 821381 h 1949273"/>
                    <a:gd name="connsiteX30" fmla="*/ 466169 w 1836560"/>
                    <a:gd name="connsiteY30" fmla="*/ 225782 h 1949273"/>
                    <a:gd name="connsiteX31" fmla="*/ 563990 w 1836560"/>
                    <a:gd name="connsiteY31" fmla="*/ 2326 h 1949273"/>
                    <a:gd name="connsiteX32" fmla="*/ 746109 w 1836560"/>
                    <a:gd name="connsiteY32" fmla="*/ 147868 h 19492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</a:cxnLst>
                  <a:rect l="l" t="t" r="r" b="b"/>
                  <a:pathLst>
                    <a:path w="1836560" h="1949273">
                      <a:moveTo>
                        <a:pt x="746109" y="147868"/>
                      </a:moveTo>
                      <a:cubicBezTo>
                        <a:pt x="828499" y="336844"/>
                        <a:pt x="850121" y="558681"/>
                        <a:pt x="856313" y="763564"/>
                      </a:cubicBezTo>
                      <a:cubicBezTo>
                        <a:pt x="849360" y="535916"/>
                        <a:pt x="900890" y="301411"/>
                        <a:pt x="1033002" y="115769"/>
                      </a:cubicBezTo>
                      <a:cubicBezTo>
                        <a:pt x="1066340" y="68906"/>
                        <a:pt x="1126156" y="17947"/>
                        <a:pt x="1189783" y="32996"/>
                      </a:cubicBezTo>
                      <a:cubicBezTo>
                        <a:pt x="1250648" y="47474"/>
                        <a:pt x="1261507" y="129294"/>
                        <a:pt x="1263697" y="181015"/>
                      </a:cubicBezTo>
                      <a:cubicBezTo>
                        <a:pt x="1273222" y="409424"/>
                        <a:pt x="1162351" y="621165"/>
                        <a:pt x="1011571" y="784900"/>
                      </a:cubicBezTo>
                      <a:cubicBezTo>
                        <a:pt x="1188450" y="601734"/>
                        <a:pt x="1380854" y="409805"/>
                        <a:pt x="1630028" y="357323"/>
                      </a:cubicBezTo>
                      <a:cubicBezTo>
                        <a:pt x="1695942" y="343416"/>
                        <a:pt x="1776142" y="345321"/>
                        <a:pt x="1816052" y="399613"/>
                      </a:cubicBezTo>
                      <a:cubicBezTo>
                        <a:pt x="1872345" y="476195"/>
                        <a:pt x="1802526" y="581446"/>
                        <a:pt x="1729946" y="642882"/>
                      </a:cubicBezTo>
                      <a:cubicBezTo>
                        <a:pt x="1545160" y="799187"/>
                        <a:pt x="1316371" y="902819"/>
                        <a:pt x="1077103" y="938824"/>
                      </a:cubicBezTo>
                      <a:cubicBezTo>
                        <a:pt x="1153683" y="927298"/>
                        <a:pt x="1279794" y="984163"/>
                        <a:pt x="1350279" y="1011785"/>
                      </a:cubicBezTo>
                      <a:cubicBezTo>
                        <a:pt x="1444386" y="1048552"/>
                        <a:pt x="1533254" y="1098177"/>
                        <a:pt x="1612121" y="1161518"/>
                      </a:cubicBezTo>
                      <a:cubicBezTo>
                        <a:pt x="1698037" y="1230384"/>
                        <a:pt x="1913874" y="1454698"/>
                        <a:pt x="1698228" y="1524516"/>
                      </a:cubicBezTo>
                      <a:cubicBezTo>
                        <a:pt x="1650507" y="1539947"/>
                        <a:pt x="1598691" y="1533565"/>
                        <a:pt x="1549543" y="1523754"/>
                      </a:cubicBezTo>
                      <a:cubicBezTo>
                        <a:pt x="1329610" y="1479939"/>
                        <a:pt x="1070339" y="1367163"/>
                        <a:pt x="1013666" y="1125609"/>
                      </a:cubicBezTo>
                      <a:cubicBezTo>
                        <a:pt x="1078246" y="1298393"/>
                        <a:pt x="1091200" y="1490131"/>
                        <a:pt x="1050528" y="1670058"/>
                      </a:cubicBezTo>
                      <a:cubicBezTo>
                        <a:pt x="1019572" y="1806837"/>
                        <a:pt x="924322" y="1958285"/>
                        <a:pt x="784399" y="1948855"/>
                      </a:cubicBezTo>
                      <a:cubicBezTo>
                        <a:pt x="696674" y="1942854"/>
                        <a:pt x="624379" y="1870178"/>
                        <a:pt x="594185" y="1787501"/>
                      </a:cubicBezTo>
                      <a:cubicBezTo>
                        <a:pt x="563990" y="1704920"/>
                        <a:pt x="568277" y="1613956"/>
                        <a:pt x="577802" y="1526516"/>
                      </a:cubicBezTo>
                      <a:cubicBezTo>
                        <a:pt x="594757" y="1370116"/>
                        <a:pt x="627332" y="1215335"/>
                        <a:pt x="674861" y="1065316"/>
                      </a:cubicBezTo>
                      <a:cubicBezTo>
                        <a:pt x="589994" y="1220383"/>
                        <a:pt x="479694" y="1361448"/>
                        <a:pt x="349583" y="1481082"/>
                      </a:cubicBezTo>
                      <a:cubicBezTo>
                        <a:pt x="306435" y="1520801"/>
                        <a:pt x="259000" y="1559282"/>
                        <a:pt x="202040" y="1573284"/>
                      </a:cubicBezTo>
                      <a:cubicBezTo>
                        <a:pt x="145081" y="1587286"/>
                        <a:pt x="76501" y="1569950"/>
                        <a:pt x="47449" y="1519087"/>
                      </a:cubicBezTo>
                      <a:cubicBezTo>
                        <a:pt x="33543" y="1494703"/>
                        <a:pt x="29924" y="1465842"/>
                        <a:pt x="28876" y="1437839"/>
                      </a:cubicBezTo>
                      <a:cubicBezTo>
                        <a:pt x="17256" y="1128847"/>
                        <a:pt x="323294" y="848051"/>
                        <a:pt x="630189" y="886151"/>
                      </a:cubicBezTo>
                      <a:cubicBezTo>
                        <a:pt x="486742" y="871101"/>
                        <a:pt x="344821" y="842717"/>
                        <a:pt x="206613" y="801569"/>
                      </a:cubicBezTo>
                      <a:cubicBezTo>
                        <a:pt x="134794" y="780233"/>
                        <a:pt x="58117" y="750705"/>
                        <a:pt x="20208" y="686030"/>
                      </a:cubicBezTo>
                      <a:cubicBezTo>
                        <a:pt x="-42752" y="578493"/>
                        <a:pt x="50689" y="430189"/>
                        <a:pt x="172513" y="404186"/>
                      </a:cubicBezTo>
                      <a:cubicBezTo>
                        <a:pt x="294338" y="378182"/>
                        <a:pt x="419306" y="443048"/>
                        <a:pt x="508174" y="530296"/>
                      </a:cubicBezTo>
                      <a:cubicBezTo>
                        <a:pt x="597043" y="617641"/>
                        <a:pt x="660860" y="726892"/>
                        <a:pt x="742108" y="821381"/>
                      </a:cubicBezTo>
                      <a:cubicBezTo>
                        <a:pt x="589613" y="659170"/>
                        <a:pt x="491315" y="446953"/>
                        <a:pt x="466169" y="225782"/>
                      </a:cubicBezTo>
                      <a:cubicBezTo>
                        <a:pt x="456072" y="136914"/>
                        <a:pt x="476551" y="21185"/>
                        <a:pt x="563990" y="2326"/>
                      </a:cubicBezTo>
                      <a:cubicBezTo>
                        <a:pt x="646572" y="-15296"/>
                        <a:pt x="712390" y="70525"/>
                        <a:pt x="746109" y="147868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80" name="Freeform: Shape 79">
                  <a:extLst>
                    <a:ext uri="{FF2B5EF4-FFF2-40B4-BE49-F238E27FC236}">
                      <a16:creationId xmlns:a16="http://schemas.microsoft.com/office/drawing/2014/main" id="{C2F23D4E-FD32-2769-3C1E-C13E500A68BA}"/>
                    </a:ext>
                  </a:extLst>
                </p:cNvPr>
                <p:cNvSpPr/>
                <p:nvPr/>
              </p:nvSpPr>
              <p:spPr>
                <a:xfrm>
                  <a:off x="13833981" y="3411335"/>
                  <a:ext cx="1851120" cy="1963361"/>
                </a:xfrm>
                <a:custGeom>
                  <a:avLst/>
                  <a:gdLst>
                    <a:gd name="connsiteX0" fmla="*/ 748794 w 1851120"/>
                    <a:gd name="connsiteY0" fmla="*/ 158349 h 1963361"/>
                    <a:gd name="connsiteX1" fmla="*/ 850806 w 1851120"/>
                    <a:gd name="connsiteY1" fmla="*/ 631360 h 1963361"/>
                    <a:gd name="connsiteX2" fmla="*/ 857950 w 1851120"/>
                    <a:gd name="connsiteY2" fmla="*/ 770997 h 1963361"/>
                    <a:gd name="connsiteX3" fmla="*/ 870619 w 1851120"/>
                    <a:gd name="connsiteY3" fmla="*/ 772235 h 1963361"/>
                    <a:gd name="connsiteX4" fmla="*/ 909194 w 1851120"/>
                    <a:gd name="connsiteY4" fmla="*/ 422382 h 1963361"/>
                    <a:gd name="connsiteX5" fmla="*/ 968821 w 1851120"/>
                    <a:gd name="connsiteY5" fmla="*/ 258838 h 1963361"/>
                    <a:gd name="connsiteX6" fmla="*/ 1058356 w 1851120"/>
                    <a:gd name="connsiteY6" fmla="*/ 110914 h 1963361"/>
                    <a:gd name="connsiteX7" fmla="*/ 1201231 w 1851120"/>
                    <a:gd name="connsiteY7" fmla="*/ 48145 h 1963361"/>
                    <a:gd name="connsiteX8" fmla="*/ 1262477 w 1851120"/>
                    <a:gd name="connsiteY8" fmla="*/ 150729 h 1963361"/>
                    <a:gd name="connsiteX9" fmla="*/ 1219900 w 1851120"/>
                    <a:gd name="connsiteY9" fmla="*/ 464959 h 1963361"/>
                    <a:gd name="connsiteX10" fmla="*/ 1015684 w 1851120"/>
                    <a:gd name="connsiteY10" fmla="*/ 788428 h 1963361"/>
                    <a:gd name="connsiteX11" fmla="*/ 1023494 w 1851120"/>
                    <a:gd name="connsiteY11" fmla="*/ 797667 h 1963361"/>
                    <a:gd name="connsiteX12" fmla="*/ 1645477 w 1851120"/>
                    <a:gd name="connsiteY12" fmla="*/ 370376 h 1963361"/>
                    <a:gd name="connsiteX13" fmla="*/ 1806355 w 1851120"/>
                    <a:gd name="connsiteY13" fmla="*/ 397617 h 1963361"/>
                    <a:gd name="connsiteX14" fmla="*/ 1811308 w 1851120"/>
                    <a:gd name="connsiteY14" fmla="*/ 555160 h 1963361"/>
                    <a:gd name="connsiteX15" fmla="*/ 1676909 w 1851120"/>
                    <a:gd name="connsiteY15" fmla="*/ 690701 h 1963361"/>
                    <a:gd name="connsiteX16" fmla="*/ 1509651 w 1851120"/>
                    <a:gd name="connsiteY16" fmla="*/ 797476 h 1963361"/>
                    <a:gd name="connsiteX17" fmla="*/ 1083693 w 1851120"/>
                    <a:gd name="connsiteY17" fmla="*/ 939685 h 1963361"/>
                    <a:gd name="connsiteX18" fmla="*/ 1086265 w 1851120"/>
                    <a:gd name="connsiteY18" fmla="*/ 954163 h 1963361"/>
                    <a:gd name="connsiteX19" fmla="*/ 1177228 w 1851120"/>
                    <a:gd name="connsiteY19" fmla="*/ 962831 h 1963361"/>
                    <a:gd name="connsiteX20" fmla="*/ 1276479 w 1851120"/>
                    <a:gd name="connsiteY20" fmla="*/ 995311 h 1963361"/>
                    <a:gd name="connsiteX21" fmla="*/ 1475932 w 1851120"/>
                    <a:gd name="connsiteY21" fmla="*/ 1082560 h 1963361"/>
                    <a:gd name="connsiteX22" fmla="*/ 1742061 w 1851120"/>
                    <a:gd name="connsiteY22" fmla="*/ 1308874 h 1963361"/>
                    <a:gd name="connsiteX23" fmla="*/ 1791590 w 1851120"/>
                    <a:gd name="connsiteY23" fmla="*/ 1438033 h 1963361"/>
                    <a:gd name="connsiteX24" fmla="*/ 1684339 w 1851120"/>
                    <a:gd name="connsiteY24" fmla="*/ 1530902 h 1963361"/>
                    <a:gd name="connsiteX25" fmla="*/ 1556799 w 1851120"/>
                    <a:gd name="connsiteY25" fmla="*/ 1524520 h 1963361"/>
                    <a:gd name="connsiteX26" fmla="*/ 1468693 w 1851120"/>
                    <a:gd name="connsiteY26" fmla="*/ 1503374 h 1963361"/>
                    <a:gd name="connsiteX27" fmla="*/ 1294481 w 1851120"/>
                    <a:gd name="connsiteY27" fmla="*/ 1436794 h 1963361"/>
                    <a:gd name="connsiteX28" fmla="*/ 1042926 w 1851120"/>
                    <a:gd name="connsiteY28" fmla="*/ 1178953 h 1963361"/>
                    <a:gd name="connsiteX29" fmla="*/ 1028924 w 1851120"/>
                    <a:gd name="connsiteY29" fmla="*/ 1132471 h 1963361"/>
                    <a:gd name="connsiteX30" fmla="*/ 1015303 w 1851120"/>
                    <a:gd name="connsiteY30" fmla="*/ 1136852 h 1963361"/>
                    <a:gd name="connsiteX31" fmla="*/ 1071596 w 1851120"/>
                    <a:gd name="connsiteY31" fmla="*/ 1545189 h 1963361"/>
                    <a:gd name="connsiteX32" fmla="*/ 961297 w 1851120"/>
                    <a:gd name="connsiteY32" fmla="*/ 1868849 h 1963361"/>
                    <a:gd name="connsiteX33" fmla="*/ 838138 w 1851120"/>
                    <a:gd name="connsiteY33" fmla="*/ 1948192 h 1963361"/>
                    <a:gd name="connsiteX34" fmla="*/ 687167 w 1851120"/>
                    <a:gd name="connsiteY34" fmla="*/ 1906949 h 1963361"/>
                    <a:gd name="connsiteX35" fmla="*/ 590870 w 1851120"/>
                    <a:gd name="connsiteY35" fmla="*/ 1552619 h 1963361"/>
                    <a:gd name="connsiteX36" fmla="*/ 689644 w 1851120"/>
                    <a:gd name="connsiteY36" fmla="*/ 1076083 h 1963361"/>
                    <a:gd name="connsiteX37" fmla="*/ 677165 w 1851120"/>
                    <a:gd name="connsiteY37" fmla="*/ 1069510 h 1963361"/>
                    <a:gd name="connsiteX38" fmla="*/ 436088 w 1851120"/>
                    <a:gd name="connsiteY38" fmla="*/ 1402981 h 1963361"/>
                    <a:gd name="connsiteX39" fmla="*/ 288355 w 1851120"/>
                    <a:gd name="connsiteY39" fmla="*/ 1538045 h 1963361"/>
                    <a:gd name="connsiteX40" fmla="*/ 112619 w 1851120"/>
                    <a:gd name="connsiteY40" fmla="*/ 1568049 h 1963361"/>
                    <a:gd name="connsiteX41" fmla="*/ 54802 w 1851120"/>
                    <a:gd name="connsiteY41" fmla="*/ 1510042 h 1963361"/>
                    <a:gd name="connsiteX42" fmla="*/ 43848 w 1851120"/>
                    <a:gd name="connsiteY42" fmla="*/ 1413077 h 1963361"/>
                    <a:gd name="connsiteX43" fmla="*/ 78138 w 1851120"/>
                    <a:gd name="connsiteY43" fmla="*/ 1253248 h 1963361"/>
                    <a:gd name="connsiteX44" fmla="*/ 284450 w 1851120"/>
                    <a:gd name="connsiteY44" fmla="*/ 996168 h 1963361"/>
                    <a:gd name="connsiteX45" fmla="*/ 637636 w 1851120"/>
                    <a:gd name="connsiteY45" fmla="*/ 901775 h 1963361"/>
                    <a:gd name="connsiteX46" fmla="*/ 639065 w 1851120"/>
                    <a:gd name="connsiteY46" fmla="*/ 886916 h 1963361"/>
                    <a:gd name="connsiteX47" fmla="*/ 239492 w 1851120"/>
                    <a:gd name="connsiteY47" fmla="*/ 809097 h 1963361"/>
                    <a:gd name="connsiteX48" fmla="*/ 16607 w 1851120"/>
                    <a:gd name="connsiteY48" fmla="*/ 627455 h 1963361"/>
                    <a:gd name="connsiteX49" fmla="*/ 168721 w 1851120"/>
                    <a:gd name="connsiteY49" fmla="*/ 424001 h 1963361"/>
                    <a:gd name="connsiteX50" fmla="*/ 479903 w 1851120"/>
                    <a:gd name="connsiteY50" fmla="*/ 516680 h 1963361"/>
                    <a:gd name="connsiteX51" fmla="*/ 744031 w 1851120"/>
                    <a:gd name="connsiteY51" fmla="*/ 834910 h 1963361"/>
                    <a:gd name="connsiteX52" fmla="*/ 756509 w 1851120"/>
                    <a:gd name="connsiteY52" fmla="*/ 824337 h 1963361"/>
                    <a:gd name="connsiteX53" fmla="*/ 513716 w 1851120"/>
                    <a:gd name="connsiteY53" fmla="*/ 392378 h 1963361"/>
                    <a:gd name="connsiteX54" fmla="*/ 487713 w 1851120"/>
                    <a:gd name="connsiteY54" fmla="*/ 271506 h 1963361"/>
                    <a:gd name="connsiteX55" fmla="*/ 481237 w 1851120"/>
                    <a:gd name="connsiteY55" fmla="*/ 166636 h 1963361"/>
                    <a:gd name="connsiteX56" fmla="*/ 570772 w 1851120"/>
                    <a:gd name="connsiteY56" fmla="*/ 19379 h 1963361"/>
                    <a:gd name="connsiteX57" fmla="*/ 747746 w 1851120"/>
                    <a:gd name="connsiteY57" fmla="*/ 159111 h 1963361"/>
                    <a:gd name="connsiteX58" fmla="*/ 760891 w 1851120"/>
                    <a:gd name="connsiteY58" fmla="*/ 152920 h 1963361"/>
                    <a:gd name="connsiteX59" fmla="*/ 606680 w 1851120"/>
                    <a:gd name="connsiteY59" fmla="*/ 805 h 1963361"/>
                    <a:gd name="connsiteX60" fmla="*/ 473426 w 1851120"/>
                    <a:gd name="connsiteY60" fmla="*/ 111581 h 1963361"/>
                    <a:gd name="connsiteX61" fmla="*/ 483618 w 1851120"/>
                    <a:gd name="connsiteY61" fmla="*/ 339991 h 1963361"/>
                    <a:gd name="connsiteX62" fmla="*/ 572486 w 1851120"/>
                    <a:gd name="connsiteY62" fmla="*/ 589355 h 1963361"/>
                    <a:gd name="connsiteX63" fmla="*/ 744031 w 1851120"/>
                    <a:gd name="connsiteY63" fmla="*/ 835005 h 1963361"/>
                    <a:gd name="connsiteX64" fmla="*/ 756509 w 1851120"/>
                    <a:gd name="connsiteY64" fmla="*/ 824432 h 1963361"/>
                    <a:gd name="connsiteX65" fmla="*/ 508764 w 1851120"/>
                    <a:gd name="connsiteY65" fmla="*/ 519823 h 1963361"/>
                    <a:gd name="connsiteX66" fmla="*/ 186723 w 1851120"/>
                    <a:gd name="connsiteY66" fmla="*/ 402760 h 1963361"/>
                    <a:gd name="connsiteX67" fmla="*/ 1653 w 1851120"/>
                    <a:gd name="connsiteY67" fmla="*/ 594022 h 1963361"/>
                    <a:gd name="connsiteX68" fmla="*/ 40515 w 1851120"/>
                    <a:gd name="connsiteY68" fmla="*/ 724705 h 1963361"/>
                    <a:gd name="connsiteX69" fmla="*/ 178151 w 1851120"/>
                    <a:gd name="connsiteY69" fmla="*/ 806335 h 1963361"/>
                    <a:gd name="connsiteX70" fmla="*/ 396750 w 1851120"/>
                    <a:gd name="connsiteY70" fmla="*/ 863866 h 1963361"/>
                    <a:gd name="connsiteX71" fmla="*/ 637541 w 1851120"/>
                    <a:gd name="connsiteY71" fmla="*/ 901870 h 1963361"/>
                    <a:gd name="connsiteX72" fmla="*/ 638970 w 1851120"/>
                    <a:gd name="connsiteY72" fmla="*/ 887011 h 1963361"/>
                    <a:gd name="connsiteX73" fmla="*/ 307310 w 1851120"/>
                    <a:gd name="connsiteY73" fmla="*/ 963878 h 1963361"/>
                    <a:gd name="connsiteX74" fmla="*/ 77947 w 1851120"/>
                    <a:gd name="connsiteY74" fmla="*/ 1217910 h 1963361"/>
                    <a:gd name="connsiteX75" fmla="*/ 31942 w 1851120"/>
                    <a:gd name="connsiteY75" fmla="*/ 1383550 h 1963361"/>
                    <a:gd name="connsiteX76" fmla="*/ 70328 w 1851120"/>
                    <a:gd name="connsiteY76" fmla="*/ 1556524 h 1963361"/>
                    <a:gd name="connsiteX77" fmla="*/ 226348 w 1851120"/>
                    <a:gd name="connsiteY77" fmla="*/ 1583575 h 1963361"/>
                    <a:gd name="connsiteX78" fmla="*/ 394844 w 1851120"/>
                    <a:gd name="connsiteY78" fmla="*/ 1462798 h 1963361"/>
                    <a:gd name="connsiteX79" fmla="*/ 662116 w 1851120"/>
                    <a:gd name="connsiteY79" fmla="*/ 1124375 h 1963361"/>
                    <a:gd name="connsiteX80" fmla="*/ 688786 w 1851120"/>
                    <a:gd name="connsiteY80" fmla="*/ 1077607 h 1963361"/>
                    <a:gd name="connsiteX81" fmla="*/ 676309 w 1851120"/>
                    <a:gd name="connsiteY81" fmla="*/ 1071035 h 1963361"/>
                    <a:gd name="connsiteX82" fmla="*/ 581154 w 1851120"/>
                    <a:gd name="connsiteY82" fmla="*/ 1515757 h 1963361"/>
                    <a:gd name="connsiteX83" fmla="*/ 656211 w 1851120"/>
                    <a:gd name="connsiteY83" fmla="*/ 1894376 h 1963361"/>
                    <a:gd name="connsiteX84" fmla="*/ 801563 w 1851120"/>
                    <a:gd name="connsiteY84" fmla="*/ 1963336 h 1963361"/>
                    <a:gd name="connsiteX85" fmla="*/ 938246 w 1851120"/>
                    <a:gd name="connsiteY85" fmla="*/ 1910092 h 1963361"/>
                    <a:gd name="connsiteX86" fmla="*/ 1079501 w 1851120"/>
                    <a:gd name="connsiteY86" fmla="*/ 1604435 h 1963361"/>
                    <a:gd name="connsiteX87" fmla="*/ 1045021 w 1851120"/>
                    <a:gd name="connsiteY87" fmla="*/ 1179429 h 1963361"/>
                    <a:gd name="connsiteX88" fmla="*/ 1028257 w 1851120"/>
                    <a:gd name="connsiteY88" fmla="*/ 1130566 h 1963361"/>
                    <a:gd name="connsiteX89" fmla="*/ 1014637 w 1851120"/>
                    <a:gd name="connsiteY89" fmla="*/ 1134947 h 1963361"/>
                    <a:gd name="connsiteX90" fmla="*/ 1100837 w 1851120"/>
                    <a:gd name="connsiteY90" fmla="*/ 1305826 h 1963361"/>
                    <a:gd name="connsiteX91" fmla="*/ 1248952 w 1851120"/>
                    <a:gd name="connsiteY91" fmla="*/ 1427365 h 1963361"/>
                    <a:gd name="connsiteX92" fmla="*/ 1427355 w 1851120"/>
                    <a:gd name="connsiteY92" fmla="*/ 1505756 h 1963361"/>
                    <a:gd name="connsiteX93" fmla="*/ 1520985 w 1851120"/>
                    <a:gd name="connsiteY93" fmla="*/ 1531283 h 1963361"/>
                    <a:gd name="connsiteX94" fmla="*/ 1636143 w 1851120"/>
                    <a:gd name="connsiteY94" fmla="*/ 1548904 h 1963361"/>
                    <a:gd name="connsiteX95" fmla="*/ 1796162 w 1851120"/>
                    <a:gd name="connsiteY95" fmla="*/ 1475180 h 1963361"/>
                    <a:gd name="connsiteX96" fmla="*/ 1782161 w 1851120"/>
                    <a:gd name="connsiteY96" fmla="*/ 1346593 h 1963361"/>
                    <a:gd name="connsiteX97" fmla="*/ 1684053 w 1851120"/>
                    <a:gd name="connsiteY97" fmla="*/ 1218196 h 1963361"/>
                    <a:gd name="connsiteX98" fmla="*/ 1542227 w 1851120"/>
                    <a:gd name="connsiteY98" fmla="*/ 1104944 h 1963361"/>
                    <a:gd name="connsiteX99" fmla="*/ 1326199 w 1851120"/>
                    <a:gd name="connsiteY99" fmla="*/ 999311 h 1963361"/>
                    <a:gd name="connsiteX100" fmla="*/ 1127126 w 1851120"/>
                    <a:gd name="connsiteY100" fmla="*/ 939209 h 1963361"/>
                    <a:gd name="connsiteX101" fmla="*/ 1083693 w 1851120"/>
                    <a:gd name="connsiteY101" fmla="*/ 939875 h 1963361"/>
                    <a:gd name="connsiteX102" fmla="*/ 1086265 w 1851120"/>
                    <a:gd name="connsiteY102" fmla="*/ 954353 h 1963361"/>
                    <a:gd name="connsiteX103" fmla="*/ 1483838 w 1851120"/>
                    <a:gd name="connsiteY103" fmla="*/ 827480 h 1963361"/>
                    <a:gd name="connsiteX104" fmla="*/ 1660146 w 1851120"/>
                    <a:gd name="connsiteY104" fmla="*/ 720610 h 1963361"/>
                    <a:gd name="connsiteX105" fmla="*/ 1807307 w 1851120"/>
                    <a:gd name="connsiteY105" fmla="*/ 586307 h 1963361"/>
                    <a:gd name="connsiteX106" fmla="*/ 1841787 w 1851120"/>
                    <a:gd name="connsiteY106" fmla="*/ 425621 h 1963361"/>
                    <a:gd name="connsiteX107" fmla="*/ 1706628 w 1851120"/>
                    <a:gd name="connsiteY107" fmla="*/ 352088 h 1963361"/>
                    <a:gd name="connsiteX108" fmla="*/ 1526319 w 1851120"/>
                    <a:gd name="connsiteY108" fmla="*/ 392855 h 1963361"/>
                    <a:gd name="connsiteX109" fmla="*/ 1355156 w 1851120"/>
                    <a:gd name="connsiteY109" fmla="*/ 484390 h 1963361"/>
                    <a:gd name="connsiteX110" fmla="*/ 1050451 w 1851120"/>
                    <a:gd name="connsiteY110" fmla="*/ 752614 h 1963361"/>
                    <a:gd name="connsiteX111" fmla="*/ 1015589 w 1851120"/>
                    <a:gd name="connsiteY111" fmla="*/ 788618 h 1963361"/>
                    <a:gd name="connsiteX112" fmla="*/ 1023399 w 1851120"/>
                    <a:gd name="connsiteY112" fmla="*/ 797858 h 1963361"/>
                    <a:gd name="connsiteX113" fmla="*/ 1276002 w 1851120"/>
                    <a:gd name="connsiteY113" fmla="*/ 165397 h 1963361"/>
                    <a:gd name="connsiteX114" fmla="*/ 1231997 w 1851120"/>
                    <a:gd name="connsiteY114" fmla="*/ 52526 h 1963361"/>
                    <a:gd name="connsiteX115" fmla="*/ 1097981 w 1851120"/>
                    <a:gd name="connsiteY115" fmla="*/ 59003 h 1963361"/>
                    <a:gd name="connsiteX116" fmla="*/ 989777 w 1851120"/>
                    <a:gd name="connsiteY116" fmla="*/ 193401 h 1963361"/>
                    <a:gd name="connsiteX117" fmla="*/ 915290 w 1851120"/>
                    <a:gd name="connsiteY117" fmla="*/ 360851 h 1963361"/>
                    <a:gd name="connsiteX118" fmla="*/ 857854 w 1851120"/>
                    <a:gd name="connsiteY118" fmla="*/ 771283 h 1963361"/>
                    <a:gd name="connsiteX119" fmla="*/ 870523 w 1851120"/>
                    <a:gd name="connsiteY119" fmla="*/ 772521 h 1963361"/>
                    <a:gd name="connsiteX120" fmla="*/ 805467 w 1851120"/>
                    <a:gd name="connsiteY120" fmla="*/ 282079 h 1963361"/>
                    <a:gd name="connsiteX121" fmla="*/ 759271 w 1851120"/>
                    <a:gd name="connsiteY121" fmla="*/ 153682 h 1963361"/>
                    <a:gd name="connsiteX122" fmla="*/ 748794 w 1851120"/>
                    <a:gd name="connsiteY122" fmla="*/ 158349 h 19633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</a:cxnLst>
                  <a:rect l="l" t="t" r="r" b="b"/>
                  <a:pathLst>
                    <a:path w="1851120" h="1963361">
                      <a:moveTo>
                        <a:pt x="748794" y="158349"/>
                      </a:moveTo>
                      <a:cubicBezTo>
                        <a:pt x="812992" y="307415"/>
                        <a:pt x="838900" y="470388"/>
                        <a:pt x="850806" y="631360"/>
                      </a:cubicBezTo>
                      <a:cubicBezTo>
                        <a:pt x="854235" y="677843"/>
                        <a:pt x="856522" y="724420"/>
                        <a:pt x="857950" y="770997"/>
                      </a:cubicBezTo>
                      <a:cubicBezTo>
                        <a:pt x="858236" y="779093"/>
                        <a:pt x="870904" y="780427"/>
                        <a:pt x="870619" y="772235"/>
                      </a:cubicBezTo>
                      <a:cubicBezTo>
                        <a:pt x="867095" y="654601"/>
                        <a:pt x="878524" y="536110"/>
                        <a:pt x="909194" y="422382"/>
                      </a:cubicBezTo>
                      <a:cubicBezTo>
                        <a:pt x="924340" y="366280"/>
                        <a:pt x="944056" y="311416"/>
                        <a:pt x="968821" y="258838"/>
                      </a:cubicBezTo>
                      <a:cubicBezTo>
                        <a:pt x="993015" y="207403"/>
                        <a:pt x="1021780" y="154730"/>
                        <a:pt x="1058356" y="110914"/>
                      </a:cubicBezTo>
                      <a:cubicBezTo>
                        <a:pt x="1091694" y="71005"/>
                        <a:pt x="1146272" y="30809"/>
                        <a:pt x="1201231" y="48145"/>
                      </a:cubicBezTo>
                      <a:cubicBezTo>
                        <a:pt x="1243617" y="61480"/>
                        <a:pt x="1257048" y="111772"/>
                        <a:pt x="1262477" y="150729"/>
                      </a:cubicBezTo>
                      <a:cubicBezTo>
                        <a:pt x="1276954" y="255599"/>
                        <a:pt x="1256477" y="366661"/>
                        <a:pt x="1219900" y="464959"/>
                      </a:cubicBezTo>
                      <a:cubicBezTo>
                        <a:pt x="1175037" y="585355"/>
                        <a:pt x="1102266" y="694130"/>
                        <a:pt x="1015684" y="788428"/>
                      </a:cubicBezTo>
                      <a:cubicBezTo>
                        <a:pt x="1010540" y="794047"/>
                        <a:pt x="1018066" y="803287"/>
                        <a:pt x="1023494" y="797667"/>
                      </a:cubicBezTo>
                      <a:cubicBezTo>
                        <a:pt x="1196373" y="618788"/>
                        <a:pt x="1390588" y="419048"/>
                        <a:pt x="1645477" y="370376"/>
                      </a:cubicBezTo>
                      <a:cubicBezTo>
                        <a:pt x="1697960" y="360374"/>
                        <a:pt x="1764444" y="358564"/>
                        <a:pt x="1806355" y="397617"/>
                      </a:cubicBezTo>
                      <a:cubicBezTo>
                        <a:pt x="1852646" y="440860"/>
                        <a:pt x="1840263" y="505916"/>
                        <a:pt x="1811308" y="555160"/>
                      </a:cubicBezTo>
                      <a:cubicBezTo>
                        <a:pt x="1778446" y="611168"/>
                        <a:pt x="1728059" y="652220"/>
                        <a:pt x="1676909" y="690701"/>
                      </a:cubicBezTo>
                      <a:cubicBezTo>
                        <a:pt x="1623951" y="730516"/>
                        <a:pt x="1567944" y="766234"/>
                        <a:pt x="1509651" y="797476"/>
                      </a:cubicBezTo>
                      <a:cubicBezTo>
                        <a:pt x="1377062" y="868628"/>
                        <a:pt x="1232569" y="917015"/>
                        <a:pt x="1083693" y="939685"/>
                      </a:cubicBezTo>
                      <a:cubicBezTo>
                        <a:pt x="1074359" y="941114"/>
                        <a:pt x="1076929" y="955401"/>
                        <a:pt x="1086265" y="954163"/>
                      </a:cubicBezTo>
                      <a:cubicBezTo>
                        <a:pt x="1116554" y="949972"/>
                        <a:pt x="1147891" y="955496"/>
                        <a:pt x="1177228" y="962831"/>
                      </a:cubicBezTo>
                      <a:cubicBezTo>
                        <a:pt x="1211042" y="971212"/>
                        <a:pt x="1243998" y="982833"/>
                        <a:pt x="1276479" y="995311"/>
                      </a:cubicBezTo>
                      <a:cubicBezTo>
                        <a:pt x="1344202" y="1021219"/>
                        <a:pt x="1412210" y="1047793"/>
                        <a:pt x="1475932" y="1082560"/>
                      </a:cubicBezTo>
                      <a:cubicBezTo>
                        <a:pt x="1578516" y="1138567"/>
                        <a:pt x="1674052" y="1212671"/>
                        <a:pt x="1742061" y="1308874"/>
                      </a:cubicBezTo>
                      <a:cubicBezTo>
                        <a:pt x="1767873" y="1345355"/>
                        <a:pt x="1795115" y="1391551"/>
                        <a:pt x="1791590" y="1438033"/>
                      </a:cubicBezTo>
                      <a:cubicBezTo>
                        <a:pt x="1787400" y="1492420"/>
                        <a:pt x="1732345" y="1521377"/>
                        <a:pt x="1684339" y="1530902"/>
                      </a:cubicBezTo>
                      <a:cubicBezTo>
                        <a:pt x="1642048" y="1539188"/>
                        <a:pt x="1598519" y="1532807"/>
                        <a:pt x="1556799" y="1524520"/>
                      </a:cubicBezTo>
                      <a:cubicBezTo>
                        <a:pt x="1527176" y="1518614"/>
                        <a:pt x="1497744" y="1511566"/>
                        <a:pt x="1468693" y="1503374"/>
                      </a:cubicBezTo>
                      <a:cubicBezTo>
                        <a:pt x="1408781" y="1486515"/>
                        <a:pt x="1350012" y="1464798"/>
                        <a:pt x="1294481" y="1436794"/>
                      </a:cubicBezTo>
                      <a:cubicBezTo>
                        <a:pt x="1185039" y="1381645"/>
                        <a:pt x="1086550" y="1296301"/>
                        <a:pt x="1042926" y="1178953"/>
                      </a:cubicBezTo>
                      <a:cubicBezTo>
                        <a:pt x="1037306" y="1163713"/>
                        <a:pt x="1032734" y="1148282"/>
                        <a:pt x="1028924" y="1132471"/>
                      </a:cubicBezTo>
                      <a:cubicBezTo>
                        <a:pt x="1024352" y="1133900"/>
                        <a:pt x="1019875" y="1135328"/>
                        <a:pt x="1015303" y="1136852"/>
                      </a:cubicBezTo>
                      <a:cubicBezTo>
                        <a:pt x="1063405" y="1266773"/>
                        <a:pt x="1082645" y="1407077"/>
                        <a:pt x="1071596" y="1545189"/>
                      </a:cubicBezTo>
                      <a:cubicBezTo>
                        <a:pt x="1062452" y="1659203"/>
                        <a:pt x="1036353" y="1778837"/>
                        <a:pt x="961297" y="1868849"/>
                      </a:cubicBezTo>
                      <a:cubicBezTo>
                        <a:pt x="929578" y="1906949"/>
                        <a:pt x="887572" y="1938381"/>
                        <a:pt x="838138" y="1948192"/>
                      </a:cubicBezTo>
                      <a:cubicBezTo>
                        <a:pt x="783846" y="1958860"/>
                        <a:pt x="729458" y="1941619"/>
                        <a:pt x="687167" y="1906949"/>
                      </a:cubicBezTo>
                      <a:cubicBezTo>
                        <a:pt x="582488" y="1821128"/>
                        <a:pt x="578296" y="1676634"/>
                        <a:pt x="590870" y="1552619"/>
                      </a:cubicBezTo>
                      <a:cubicBezTo>
                        <a:pt x="607252" y="1390979"/>
                        <a:pt x="640685" y="1230959"/>
                        <a:pt x="689644" y="1076083"/>
                      </a:cubicBezTo>
                      <a:cubicBezTo>
                        <a:pt x="691930" y="1068844"/>
                        <a:pt x="681262" y="1062176"/>
                        <a:pt x="677165" y="1069510"/>
                      </a:cubicBezTo>
                      <a:cubicBezTo>
                        <a:pt x="611063" y="1189907"/>
                        <a:pt x="530195" y="1302873"/>
                        <a:pt x="436088" y="1402981"/>
                      </a:cubicBezTo>
                      <a:cubicBezTo>
                        <a:pt x="390845" y="1451177"/>
                        <a:pt x="343124" y="1500612"/>
                        <a:pt x="288355" y="1538045"/>
                      </a:cubicBezTo>
                      <a:cubicBezTo>
                        <a:pt x="237016" y="1573097"/>
                        <a:pt x="172626" y="1593671"/>
                        <a:pt x="112619" y="1568049"/>
                      </a:cubicBezTo>
                      <a:cubicBezTo>
                        <a:pt x="86329" y="1556810"/>
                        <a:pt x="65375" y="1536807"/>
                        <a:pt x="54802" y="1510042"/>
                      </a:cubicBezTo>
                      <a:cubicBezTo>
                        <a:pt x="42896" y="1479848"/>
                        <a:pt x="42705" y="1445081"/>
                        <a:pt x="43848" y="1413077"/>
                      </a:cubicBezTo>
                      <a:cubicBezTo>
                        <a:pt x="45848" y="1358213"/>
                        <a:pt x="57945" y="1304207"/>
                        <a:pt x="78138" y="1253248"/>
                      </a:cubicBezTo>
                      <a:cubicBezTo>
                        <a:pt x="119287" y="1149616"/>
                        <a:pt x="193390" y="1059985"/>
                        <a:pt x="284450" y="996168"/>
                      </a:cubicBezTo>
                      <a:cubicBezTo>
                        <a:pt x="386844" y="924540"/>
                        <a:pt x="512764" y="886631"/>
                        <a:pt x="637636" y="901775"/>
                      </a:cubicBezTo>
                      <a:cubicBezTo>
                        <a:pt x="638113" y="896822"/>
                        <a:pt x="638590" y="891869"/>
                        <a:pt x="639065" y="886916"/>
                      </a:cubicBezTo>
                      <a:cubicBezTo>
                        <a:pt x="503906" y="872534"/>
                        <a:pt x="370080" y="846626"/>
                        <a:pt x="239492" y="809097"/>
                      </a:cubicBezTo>
                      <a:cubicBezTo>
                        <a:pt x="147671" y="782713"/>
                        <a:pt x="22798" y="741470"/>
                        <a:pt x="16607" y="627455"/>
                      </a:cubicBezTo>
                      <a:cubicBezTo>
                        <a:pt x="11654" y="536968"/>
                        <a:pt x="83853" y="448862"/>
                        <a:pt x="168721" y="424001"/>
                      </a:cubicBezTo>
                      <a:cubicBezTo>
                        <a:pt x="279401" y="391521"/>
                        <a:pt x="396464" y="446480"/>
                        <a:pt x="479903" y="516680"/>
                      </a:cubicBezTo>
                      <a:cubicBezTo>
                        <a:pt x="586107" y="605929"/>
                        <a:pt x="654401" y="730706"/>
                        <a:pt x="744031" y="834910"/>
                      </a:cubicBezTo>
                      <a:cubicBezTo>
                        <a:pt x="748222" y="831385"/>
                        <a:pt x="752413" y="827861"/>
                        <a:pt x="756509" y="824337"/>
                      </a:cubicBezTo>
                      <a:cubicBezTo>
                        <a:pt x="642399" y="702512"/>
                        <a:pt x="558484" y="553160"/>
                        <a:pt x="513716" y="392378"/>
                      </a:cubicBezTo>
                      <a:cubicBezTo>
                        <a:pt x="502668" y="352659"/>
                        <a:pt x="494000" y="312273"/>
                        <a:pt x="487713" y="271506"/>
                      </a:cubicBezTo>
                      <a:cubicBezTo>
                        <a:pt x="482380" y="236645"/>
                        <a:pt x="478569" y="201878"/>
                        <a:pt x="481237" y="166636"/>
                      </a:cubicBezTo>
                      <a:cubicBezTo>
                        <a:pt x="485522" y="108914"/>
                        <a:pt x="506668" y="35191"/>
                        <a:pt x="570772" y="19379"/>
                      </a:cubicBezTo>
                      <a:cubicBezTo>
                        <a:pt x="656020" y="-1576"/>
                        <a:pt x="718599" y="93008"/>
                        <a:pt x="747746" y="159111"/>
                      </a:cubicBezTo>
                      <a:cubicBezTo>
                        <a:pt x="751461" y="167684"/>
                        <a:pt x="764605" y="161397"/>
                        <a:pt x="760891" y="152920"/>
                      </a:cubicBezTo>
                      <a:cubicBezTo>
                        <a:pt x="732697" y="88817"/>
                        <a:pt x="683262" y="9950"/>
                        <a:pt x="606680" y="805"/>
                      </a:cubicBezTo>
                      <a:cubicBezTo>
                        <a:pt x="536386" y="-7481"/>
                        <a:pt x="489428" y="49478"/>
                        <a:pt x="473426" y="111581"/>
                      </a:cubicBezTo>
                      <a:cubicBezTo>
                        <a:pt x="454091" y="186543"/>
                        <a:pt x="467234" y="265791"/>
                        <a:pt x="483618" y="339991"/>
                      </a:cubicBezTo>
                      <a:cubicBezTo>
                        <a:pt x="502668" y="426383"/>
                        <a:pt x="532672" y="510393"/>
                        <a:pt x="572486" y="589355"/>
                      </a:cubicBezTo>
                      <a:cubicBezTo>
                        <a:pt x="617730" y="678890"/>
                        <a:pt x="675547" y="761758"/>
                        <a:pt x="744031" y="835005"/>
                      </a:cubicBezTo>
                      <a:cubicBezTo>
                        <a:pt x="751175" y="842625"/>
                        <a:pt x="763463" y="832529"/>
                        <a:pt x="756509" y="824432"/>
                      </a:cubicBezTo>
                      <a:cubicBezTo>
                        <a:pt x="671737" y="724896"/>
                        <a:pt x="605537" y="608882"/>
                        <a:pt x="508764" y="519823"/>
                      </a:cubicBezTo>
                      <a:cubicBezTo>
                        <a:pt x="423324" y="441242"/>
                        <a:pt x="305690" y="380853"/>
                        <a:pt x="186723" y="402760"/>
                      </a:cubicBezTo>
                      <a:cubicBezTo>
                        <a:pt x="94427" y="419715"/>
                        <a:pt x="14987" y="500678"/>
                        <a:pt x="1653" y="594022"/>
                      </a:cubicBezTo>
                      <a:cubicBezTo>
                        <a:pt x="-5110" y="641457"/>
                        <a:pt x="9082" y="688606"/>
                        <a:pt x="40515" y="724705"/>
                      </a:cubicBezTo>
                      <a:cubicBezTo>
                        <a:pt x="76329" y="765663"/>
                        <a:pt x="127573" y="789190"/>
                        <a:pt x="178151" y="806335"/>
                      </a:cubicBezTo>
                      <a:cubicBezTo>
                        <a:pt x="249397" y="830528"/>
                        <a:pt x="323216" y="848340"/>
                        <a:pt x="396750" y="863866"/>
                      </a:cubicBezTo>
                      <a:cubicBezTo>
                        <a:pt x="476284" y="880725"/>
                        <a:pt x="556674" y="893298"/>
                        <a:pt x="637541" y="901870"/>
                      </a:cubicBezTo>
                      <a:cubicBezTo>
                        <a:pt x="647066" y="902918"/>
                        <a:pt x="648400" y="888155"/>
                        <a:pt x="638970" y="887011"/>
                      </a:cubicBezTo>
                      <a:cubicBezTo>
                        <a:pt x="523336" y="873105"/>
                        <a:pt x="406180" y="903394"/>
                        <a:pt x="307310" y="963878"/>
                      </a:cubicBezTo>
                      <a:cubicBezTo>
                        <a:pt x="208631" y="1024267"/>
                        <a:pt x="127097" y="1112944"/>
                        <a:pt x="77947" y="1217910"/>
                      </a:cubicBezTo>
                      <a:cubicBezTo>
                        <a:pt x="53564" y="1270012"/>
                        <a:pt x="37466" y="1326209"/>
                        <a:pt x="31942" y="1383550"/>
                      </a:cubicBezTo>
                      <a:cubicBezTo>
                        <a:pt x="26418" y="1440985"/>
                        <a:pt x="24512" y="1514042"/>
                        <a:pt x="70328" y="1556524"/>
                      </a:cubicBezTo>
                      <a:cubicBezTo>
                        <a:pt x="111666" y="1594910"/>
                        <a:pt x="174531" y="1600434"/>
                        <a:pt x="226348" y="1583575"/>
                      </a:cubicBezTo>
                      <a:cubicBezTo>
                        <a:pt x="292832" y="1562048"/>
                        <a:pt x="345790" y="1510423"/>
                        <a:pt x="394844" y="1462798"/>
                      </a:cubicBezTo>
                      <a:cubicBezTo>
                        <a:pt x="498190" y="1362309"/>
                        <a:pt x="588773" y="1248581"/>
                        <a:pt x="662116" y="1124375"/>
                      </a:cubicBezTo>
                      <a:cubicBezTo>
                        <a:pt x="671260" y="1108944"/>
                        <a:pt x="680119" y="1093323"/>
                        <a:pt x="688786" y="1077607"/>
                      </a:cubicBezTo>
                      <a:cubicBezTo>
                        <a:pt x="684595" y="1075416"/>
                        <a:pt x="680499" y="1073225"/>
                        <a:pt x="676309" y="1071035"/>
                      </a:cubicBezTo>
                      <a:cubicBezTo>
                        <a:pt x="630683" y="1215815"/>
                        <a:pt x="598394" y="1364881"/>
                        <a:pt x="581154" y="1515757"/>
                      </a:cubicBezTo>
                      <a:cubicBezTo>
                        <a:pt x="566485" y="1644630"/>
                        <a:pt x="560009" y="1793315"/>
                        <a:pt x="656211" y="1894376"/>
                      </a:cubicBezTo>
                      <a:cubicBezTo>
                        <a:pt x="694216" y="1934285"/>
                        <a:pt x="745555" y="1962384"/>
                        <a:pt x="801563" y="1963336"/>
                      </a:cubicBezTo>
                      <a:cubicBezTo>
                        <a:pt x="852521" y="1964194"/>
                        <a:pt x="900146" y="1943239"/>
                        <a:pt x="938246" y="1910092"/>
                      </a:cubicBezTo>
                      <a:cubicBezTo>
                        <a:pt x="1026066" y="1833797"/>
                        <a:pt x="1063500" y="1715877"/>
                        <a:pt x="1079501" y="1604435"/>
                      </a:cubicBezTo>
                      <a:cubicBezTo>
                        <a:pt x="1099885" y="1462607"/>
                        <a:pt x="1088074" y="1316113"/>
                        <a:pt x="1045021" y="1179429"/>
                      </a:cubicBezTo>
                      <a:cubicBezTo>
                        <a:pt x="1039878" y="1163046"/>
                        <a:pt x="1034258" y="1146758"/>
                        <a:pt x="1028257" y="1130566"/>
                      </a:cubicBezTo>
                      <a:cubicBezTo>
                        <a:pt x="1025400" y="1123041"/>
                        <a:pt x="1012826" y="1127042"/>
                        <a:pt x="1014637" y="1134947"/>
                      </a:cubicBezTo>
                      <a:cubicBezTo>
                        <a:pt x="1029686" y="1197908"/>
                        <a:pt x="1059213" y="1256105"/>
                        <a:pt x="1100837" y="1305826"/>
                      </a:cubicBezTo>
                      <a:cubicBezTo>
                        <a:pt x="1142177" y="1355260"/>
                        <a:pt x="1193706" y="1394694"/>
                        <a:pt x="1248952" y="1427365"/>
                      </a:cubicBezTo>
                      <a:cubicBezTo>
                        <a:pt x="1304959" y="1460512"/>
                        <a:pt x="1365442" y="1485944"/>
                        <a:pt x="1427355" y="1505756"/>
                      </a:cubicBezTo>
                      <a:cubicBezTo>
                        <a:pt x="1458215" y="1515566"/>
                        <a:pt x="1489458" y="1524044"/>
                        <a:pt x="1520985" y="1531283"/>
                      </a:cubicBezTo>
                      <a:cubicBezTo>
                        <a:pt x="1558800" y="1539950"/>
                        <a:pt x="1597280" y="1548142"/>
                        <a:pt x="1636143" y="1548904"/>
                      </a:cubicBezTo>
                      <a:cubicBezTo>
                        <a:pt x="1693198" y="1550047"/>
                        <a:pt x="1768064" y="1530806"/>
                        <a:pt x="1796162" y="1475180"/>
                      </a:cubicBezTo>
                      <a:cubicBezTo>
                        <a:pt x="1817118" y="1433842"/>
                        <a:pt x="1802258" y="1385169"/>
                        <a:pt x="1782161" y="1346593"/>
                      </a:cubicBezTo>
                      <a:cubicBezTo>
                        <a:pt x="1757301" y="1298777"/>
                        <a:pt x="1721773" y="1256391"/>
                        <a:pt x="1684053" y="1218196"/>
                      </a:cubicBezTo>
                      <a:cubicBezTo>
                        <a:pt x="1641381" y="1174952"/>
                        <a:pt x="1593471" y="1137614"/>
                        <a:pt x="1542227" y="1104944"/>
                      </a:cubicBezTo>
                      <a:cubicBezTo>
                        <a:pt x="1474027" y="1061414"/>
                        <a:pt x="1401065" y="1029410"/>
                        <a:pt x="1326199" y="999311"/>
                      </a:cubicBezTo>
                      <a:cubicBezTo>
                        <a:pt x="1262667" y="973689"/>
                        <a:pt x="1196087" y="945590"/>
                        <a:pt x="1127126" y="939209"/>
                      </a:cubicBezTo>
                      <a:cubicBezTo>
                        <a:pt x="1112648" y="937875"/>
                        <a:pt x="1098076" y="937875"/>
                        <a:pt x="1083693" y="939875"/>
                      </a:cubicBezTo>
                      <a:cubicBezTo>
                        <a:pt x="1084550" y="944733"/>
                        <a:pt x="1085407" y="949495"/>
                        <a:pt x="1086265" y="954353"/>
                      </a:cubicBezTo>
                      <a:cubicBezTo>
                        <a:pt x="1224472" y="933398"/>
                        <a:pt x="1359060" y="890441"/>
                        <a:pt x="1483838" y="827480"/>
                      </a:cubicBezTo>
                      <a:cubicBezTo>
                        <a:pt x="1545274" y="796429"/>
                        <a:pt x="1604234" y="760710"/>
                        <a:pt x="1660146" y="720610"/>
                      </a:cubicBezTo>
                      <a:cubicBezTo>
                        <a:pt x="1713962" y="682034"/>
                        <a:pt x="1768445" y="640695"/>
                        <a:pt x="1807307" y="586307"/>
                      </a:cubicBezTo>
                      <a:cubicBezTo>
                        <a:pt x="1839597" y="541159"/>
                        <a:pt x="1865791" y="480294"/>
                        <a:pt x="1841787" y="425621"/>
                      </a:cubicBezTo>
                      <a:cubicBezTo>
                        <a:pt x="1818452" y="372471"/>
                        <a:pt x="1761016" y="352468"/>
                        <a:pt x="1706628" y="352088"/>
                      </a:cubicBezTo>
                      <a:cubicBezTo>
                        <a:pt x="1645096" y="351707"/>
                        <a:pt x="1583183" y="370566"/>
                        <a:pt x="1526319" y="392855"/>
                      </a:cubicBezTo>
                      <a:cubicBezTo>
                        <a:pt x="1465931" y="416476"/>
                        <a:pt x="1408877" y="448195"/>
                        <a:pt x="1355156" y="484390"/>
                      </a:cubicBezTo>
                      <a:cubicBezTo>
                        <a:pt x="1242665" y="560304"/>
                        <a:pt x="1144843" y="655745"/>
                        <a:pt x="1050451" y="752614"/>
                      </a:cubicBezTo>
                      <a:cubicBezTo>
                        <a:pt x="1038829" y="764615"/>
                        <a:pt x="1027209" y="776617"/>
                        <a:pt x="1015589" y="788618"/>
                      </a:cubicBezTo>
                      <a:cubicBezTo>
                        <a:pt x="1018161" y="791666"/>
                        <a:pt x="1020828" y="794809"/>
                        <a:pt x="1023399" y="797858"/>
                      </a:cubicBezTo>
                      <a:cubicBezTo>
                        <a:pt x="1178848" y="628503"/>
                        <a:pt x="1297815" y="401522"/>
                        <a:pt x="1276002" y="165397"/>
                      </a:cubicBezTo>
                      <a:cubicBezTo>
                        <a:pt x="1272383" y="125964"/>
                        <a:pt x="1263430" y="79768"/>
                        <a:pt x="1231997" y="52526"/>
                      </a:cubicBezTo>
                      <a:cubicBezTo>
                        <a:pt x="1193421" y="18903"/>
                        <a:pt x="1136461" y="33095"/>
                        <a:pt x="1097981" y="59003"/>
                      </a:cubicBezTo>
                      <a:cubicBezTo>
                        <a:pt x="1049783" y="91579"/>
                        <a:pt x="1017970" y="143871"/>
                        <a:pt x="989777" y="193401"/>
                      </a:cubicBezTo>
                      <a:cubicBezTo>
                        <a:pt x="959487" y="246646"/>
                        <a:pt x="934722" y="302843"/>
                        <a:pt x="915290" y="360851"/>
                      </a:cubicBezTo>
                      <a:cubicBezTo>
                        <a:pt x="871094" y="492676"/>
                        <a:pt x="853950" y="632599"/>
                        <a:pt x="857854" y="771283"/>
                      </a:cubicBezTo>
                      <a:cubicBezTo>
                        <a:pt x="862046" y="771664"/>
                        <a:pt x="866332" y="772045"/>
                        <a:pt x="870523" y="772521"/>
                      </a:cubicBezTo>
                      <a:cubicBezTo>
                        <a:pt x="865570" y="607643"/>
                        <a:pt x="851854" y="441051"/>
                        <a:pt x="805467" y="282079"/>
                      </a:cubicBezTo>
                      <a:cubicBezTo>
                        <a:pt x="792704" y="238359"/>
                        <a:pt x="777464" y="195401"/>
                        <a:pt x="759271" y="153682"/>
                      </a:cubicBezTo>
                      <a:cubicBezTo>
                        <a:pt x="756414" y="146443"/>
                        <a:pt x="745840" y="151396"/>
                        <a:pt x="748794" y="158349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</p:grpSp>
          <p:sp>
            <p:nvSpPr>
              <p:cNvPr id="63" name="Freeform: Shape 62">
                <a:extLst>
                  <a:ext uri="{FF2B5EF4-FFF2-40B4-BE49-F238E27FC236}">
                    <a16:creationId xmlns:a16="http://schemas.microsoft.com/office/drawing/2014/main" id="{9D07609F-2F90-387D-42CA-56C361A392C7}"/>
                  </a:ext>
                </a:extLst>
              </p:cNvPr>
              <p:cNvSpPr/>
              <p:nvPr/>
            </p:nvSpPr>
            <p:spPr>
              <a:xfrm>
                <a:off x="14441296" y="4162968"/>
                <a:ext cx="470515" cy="466496"/>
              </a:xfrm>
              <a:custGeom>
                <a:avLst/>
                <a:gdLst>
                  <a:gd name="connsiteX0" fmla="*/ 466281 w 470515"/>
                  <a:gd name="connsiteY0" fmla="*/ 193767 h 466496"/>
                  <a:gd name="connsiteX1" fmla="*/ 431610 w 470515"/>
                  <a:gd name="connsiteY1" fmla="*/ 110328 h 466496"/>
                  <a:gd name="connsiteX2" fmla="*/ 414275 w 470515"/>
                  <a:gd name="connsiteY2" fmla="*/ 84039 h 466496"/>
                  <a:gd name="connsiteX3" fmla="*/ 412941 w 470515"/>
                  <a:gd name="connsiteY3" fmla="*/ 82705 h 466496"/>
                  <a:gd name="connsiteX4" fmla="*/ 342646 w 470515"/>
                  <a:gd name="connsiteY4" fmla="*/ 28889 h 466496"/>
                  <a:gd name="connsiteX5" fmla="*/ 315119 w 470515"/>
                  <a:gd name="connsiteY5" fmla="*/ 14506 h 466496"/>
                  <a:gd name="connsiteX6" fmla="*/ 193675 w 470515"/>
                  <a:gd name="connsiteY6" fmla="*/ 3553 h 466496"/>
                  <a:gd name="connsiteX7" fmla="*/ 83281 w 470515"/>
                  <a:gd name="connsiteY7" fmla="*/ 55369 h 466496"/>
                  <a:gd name="connsiteX8" fmla="*/ 81281 w 470515"/>
                  <a:gd name="connsiteY8" fmla="*/ 57083 h 466496"/>
                  <a:gd name="connsiteX9" fmla="*/ 41371 w 470515"/>
                  <a:gd name="connsiteY9" fmla="*/ 100898 h 466496"/>
                  <a:gd name="connsiteX10" fmla="*/ 7176 w 470515"/>
                  <a:gd name="connsiteY10" fmla="*/ 182623 h 466496"/>
                  <a:gd name="connsiteX11" fmla="*/ 1746 w 470515"/>
                  <a:gd name="connsiteY11" fmla="*/ 242916 h 466496"/>
                  <a:gd name="connsiteX12" fmla="*/ 21844 w 470515"/>
                  <a:gd name="connsiteY12" fmla="*/ 333213 h 466496"/>
                  <a:gd name="connsiteX13" fmla="*/ 38703 w 470515"/>
                  <a:gd name="connsiteY13" fmla="*/ 359502 h 466496"/>
                  <a:gd name="connsiteX14" fmla="*/ 98616 w 470515"/>
                  <a:gd name="connsiteY14" fmla="*/ 424367 h 466496"/>
                  <a:gd name="connsiteX15" fmla="*/ 125286 w 470515"/>
                  <a:gd name="connsiteY15" fmla="*/ 438369 h 466496"/>
                  <a:gd name="connsiteX16" fmla="*/ 209296 w 470515"/>
                  <a:gd name="connsiteY16" fmla="*/ 465229 h 466496"/>
                  <a:gd name="connsiteX17" fmla="*/ 270827 w 470515"/>
                  <a:gd name="connsiteY17" fmla="*/ 462753 h 466496"/>
                  <a:gd name="connsiteX18" fmla="*/ 330169 w 470515"/>
                  <a:gd name="connsiteY18" fmla="*/ 443798 h 466496"/>
                  <a:gd name="connsiteX19" fmla="*/ 380460 w 470515"/>
                  <a:gd name="connsiteY19" fmla="*/ 411318 h 466496"/>
                  <a:gd name="connsiteX20" fmla="*/ 420942 w 470515"/>
                  <a:gd name="connsiteY20" fmla="*/ 366551 h 466496"/>
                  <a:gd name="connsiteX21" fmla="*/ 150813 w 470515"/>
                  <a:gd name="connsiteY21" fmla="*/ 450942 h 466496"/>
                  <a:gd name="connsiteX22" fmla="*/ 153289 w 470515"/>
                  <a:gd name="connsiteY22" fmla="*/ 451990 h 466496"/>
                  <a:gd name="connsiteX23" fmla="*/ 274733 w 470515"/>
                  <a:gd name="connsiteY23" fmla="*/ 462943 h 466496"/>
                  <a:gd name="connsiteX24" fmla="*/ 385127 w 470515"/>
                  <a:gd name="connsiteY24" fmla="*/ 411127 h 466496"/>
                  <a:gd name="connsiteX25" fmla="*/ 427895 w 470515"/>
                  <a:gd name="connsiteY25" fmla="*/ 364264 h 466496"/>
                  <a:gd name="connsiteX26" fmla="*/ 388462 w 470515"/>
                  <a:gd name="connsiteY26" fmla="*/ 407603 h 466496"/>
                  <a:gd name="connsiteX27" fmla="*/ 408845 w 470515"/>
                  <a:gd name="connsiteY27" fmla="*/ 385219 h 466496"/>
                  <a:gd name="connsiteX28" fmla="*/ 455517 w 470515"/>
                  <a:gd name="connsiteY28" fmla="*/ 312067 h 466496"/>
                  <a:gd name="connsiteX29" fmla="*/ 466281 w 470515"/>
                  <a:gd name="connsiteY29" fmla="*/ 193767 h 466496"/>
                  <a:gd name="connsiteX30" fmla="*/ 466281 w 470515"/>
                  <a:gd name="connsiteY30" fmla="*/ 193767 h 4664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470515" h="466496">
                    <a:moveTo>
                      <a:pt x="466281" y="193767"/>
                    </a:moveTo>
                    <a:cubicBezTo>
                      <a:pt x="445706" y="128425"/>
                      <a:pt x="457994" y="151285"/>
                      <a:pt x="431610" y="110328"/>
                    </a:cubicBezTo>
                    <a:cubicBezTo>
                      <a:pt x="430182" y="108137"/>
                      <a:pt x="421132" y="91373"/>
                      <a:pt x="414275" y="84039"/>
                    </a:cubicBezTo>
                    <a:cubicBezTo>
                      <a:pt x="413893" y="83563"/>
                      <a:pt x="413418" y="83182"/>
                      <a:pt x="412941" y="82705"/>
                    </a:cubicBezTo>
                    <a:cubicBezTo>
                      <a:pt x="393891" y="58607"/>
                      <a:pt x="370460" y="40605"/>
                      <a:pt x="342646" y="28889"/>
                    </a:cubicBezTo>
                    <a:cubicBezTo>
                      <a:pt x="333598" y="23936"/>
                      <a:pt x="324358" y="19078"/>
                      <a:pt x="315119" y="14506"/>
                    </a:cubicBezTo>
                    <a:cubicBezTo>
                      <a:pt x="275590" y="28"/>
                      <a:pt x="235109" y="-3591"/>
                      <a:pt x="193675" y="3553"/>
                    </a:cubicBezTo>
                    <a:cubicBezTo>
                      <a:pt x="152242" y="10982"/>
                      <a:pt x="115475" y="28222"/>
                      <a:pt x="83281" y="55369"/>
                    </a:cubicBezTo>
                    <a:cubicBezTo>
                      <a:pt x="82613" y="55940"/>
                      <a:pt x="81947" y="56512"/>
                      <a:pt x="81281" y="57083"/>
                    </a:cubicBezTo>
                    <a:cubicBezTo>
                      <a:pt x="67946" y="71656"/>
                      <a:pt x="54706" y="86325"/>
                      <a:pt x="41371" y="100898"/>
                    </a:cubicBezTo>
                    <a:cubicBezTo>
                      <a:pt x="22797" y="125473"/>
                      <a:pt x="11367" y="152714"/>
                      <a:pt x="7176" y="182623"/>
                    </a:cubicBezTo>
                    <a:cubicBezTo>
                      <a:pt x="32" y="202244"/>
                      <a:pt x="-1778" y="222342"/>
                      <a:pt x="1746" y="242916"/>
                    </a:cubicBezTo>
                    <a:cubicBezTo>
                      <a:pt x="318" y="274444"/>
                      <a:pt x="6985" y="304543"/>
                      <a:pt x="21844" y="333213"/>
                    </a:cubicBezTo>
                    <a:cubicBezTo>
                      <a:pt x="26702" y="342452"/>
                      <a:pt x="32322" y="351215"/>
                      <a:pt x="38703" y="359502"/>
                    </a:cubicBezTo>
                    <a:cubicBezTo>
                      <a:pt x="52800" y="386077"/>
                      <a:pt x="72803" y="407698"/>
                      <a:pt x="98616" y="424367"/>
                    </a:cubicBezTo>
                    <a:cubicBezTo>
                      <a:pt x="107284" y="429416"/>
                      <a:pt x="116237" y="434083"/>
                      <a:pt x="125286" y="438369"/>
                    </a:cubicBezTo>
                    <a:cubicBezTo>
                      <a:pt x="150622" y="454466"/>
                      <a:pt x="178626" y="463420"/>
                      <a:pt x="209296" y="465229"/>
                    </a:cubicBezTo>
                    <a:cubicBezTo>
                      <a:pt x="229775" y="464372"/>
                      <a:pt x="250254" y="463515"/>
                      <a:pt x="270827" y="462753"/>
                    </a:cubicBezTo>
                    <a:cubicBezTo>
                      <a:pt x="291116" y="457895"/>
                      <a:pt x="310929" y="451513"/>
                      <a:pt x="330169" y="443798"/>
                    </a:cubicBezTo>
                    <a:cubicBezTo>
                      <a:pt x="346932" y="432940"/>
                      <a:pt x="363696" y="422176"/>
                      <a:pt x="380460" y="411318"/>
                    </a:cubicBezTo>
                    <a:cubicBezTo>
                      <a:pt x="395795" y="397888"/>
                      <a:pt x="409321" y="383029"/>
                      <a:pt x="420942" y="366551"/>
                    </a:cubicBezTo>
                    <a:cubicBezTo>
                      <a:pt x="330931" y="394649"/>
                      <a:pt x="240825" y="422843"/>
                      <a:pt x="150813" y="450942"/>
                    </a:cubicBezTo>
                    <a:cubicBezTo>
                      <a:pt x="151670" y="451228"/>
                      <a:pt x="152432" y="451609"/>
                      <a:pt x="153289" y="451990"/>
                    </a:cubicBezTo>
                    <a:cubicBezTo>
                      <a:pt x="192818" y="466468"/>
                      <a:pt x="233300" y="470087"/>
                      <a:pt x="274733" y="462943"/>
                    </a:cubicBezTo>
                    <a:cubicBezTo>
                      <a:pt x="316167" y="455514"/>
                      <a:pt x="352933" y="438274"/>
                      <a:pt x="385127" y="411127"/>
                    </a:cubicBezTo>
                    <a:cubicBezTo>
                      <a:pt x="401607" y="397792"/>
                      <a:pt x="413798" y="379981"/>
                      <a:pt x="427895" y="364264"/>
                    </a:cubicBezTo>
                    <a:cubicBezTo>
                      <a:pt x="414750" y="378742"/>
                      <a:pt x="401607" y="393125"/>
                      <a:pt x="388462" y="407603"/>
                    </a:cubicBezTo>
                    <a:cubicBezTo>
                      <a:pt x="395415" y="400364"/>
                      <a:pt x="402273" y="392839"/>
                      <a:pt x="408845" y="385219"/>
                    </a:cubicBezTo>
                    <a:cubicBezTo>
                      <a:pt x="430467" y="365122"/>
                      <a:pt x="446088" y="340738"/>
                      <a:pt x="455517" y="312067"/>
                    </a:cubicBezTo>
                    <a:cubicBezTo>
                      <a:pt x="466662" y="281873"/>
                      <a:pt x="476378" y="225676"/>
                      <a:pt x="466281" y="193767"/>
                    </a:cubicBezTo>
                    <a:lnTo>
                      <a:pt x="466281" y="193767"/>
                    </a:lnTo>
                    <a:close/>
                  </a:path>
                </a:pathLst>
              </a:custGeom>
              <a:solidFill>
                <a:srgbClr val="FFE783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1662"/>
              </a:p>
            </p:txBody>
          </p:sp>
          <p:grpSp>
            <p:nvGrpSpPr>
              <p:cNvPr id="64" name="Graphic 2">
                <a:extLst>
                  <a:ext uri="{FF2B5EF4-FFF2-40B4-BE49-F238E27FC236}">
                    <a16:creationId xmlns:a16="http://schemas.microsoft.com/office/drawing/2014/main" id="{59A7AAD8-7C0E-D232-AB7F-AB3EABA36E6B}"/>
                  </a:ext>
                </a:extLst>
              </p:cNvPr>
              <p:cNvGrpSpPr/>
              <p:nvPr/>
            </p:nvGrpSpPr>
            <p:grpSpPr>
              <a:xfrm>
                <a:off x="14451182" y="4217479"/>
                <a:ext cx="444697" cy="371093"/>
                <a:chOff x="14451182" y="4217479"/>
                <a:chExt cx="444697" cy="371093"/>
              </a:xfrm>
              <a:solidFill>
                <a:srgbClr val="FFFFFF"/>
              </a:solidFill>
            </p:grpSpPr>
            <p:sp>
              <p:nvSpPr>
                <p:cNvPr id="65" name="Freeform: Shape 64">
                  <a:extLst>
                    <a:ext uri="{FF2B5EF4-FFF2-40B4-BE49-F238E27FC236}">
                      <a16:creationId xmlns:a16="http://schemas.microsoft.com/office/drawing/2014/main" id="{CAD5DA5F-1EC6-4D93-BC83-7E48B96D2A6E}"/>
                    </a:ext>
                  </a:extLst>
                </p:cNvPr>
                <p:cNvSpPr/>
                <p:nvPr/>
              </p:nvSpPr>
              <p:spPr>
                <a:xfrm>
                  <a:off x="14544138" y="4233386"/>
                  <a:ext cx="50794" cy="52292"/>
                </a:xfrm>
                <a:custGeom>
                  <a:avLst/>
                  <a:gdLst>
                    <a:gd name="connsiteX0" fmla="*/ 22920 w 50794"/>
                    <a:gd name="connsiteY0" fmla="*/ 52292 h 52292"/>
                    <a:gd name="connsiteX1" fmla="*/ 27874 w 50794"/>
                    <a:gd name="connsiteY1" fmla="*/ 0 h 52292"/>
                    <a:gd name="connsiteX2" fmla="*/ 22920 w 50794"/>
                    <a:gd name="connsiteY2" fmla="*/ 52292 h 52292"/>
                    <a:gd name="connsiteX3" fmla="*/ 22920 w 50794"/>
                    <a:gd name="connsiteY3" fmla="*/ 52292 h 522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94" h="52292">
                      <a:moveTo>
                        <a:pt x="22920" y="52292"/>
                      </a:moveTo>
                      <a:cubicBezTo>
                        <a:pt x="56449" y="52292"/>
                        <a:pt x="61688" y="0"/>
                        <a:pt x="27874" y="0"/>
                      </a:cubicBezTo>
                      <a:cubicBezTo>
                        <a:pt x="-5655" y="0"/>
                        <a:pt x="-10893" y="52292"/>
                        <a:pt x="22920" y="52292"/>
                      </a:cubicBezTo>
                      <a:lnTo>
                        <a:pt x="22920" y="52292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66" name="Freeform: Shape 65">
                  <a:extLst>
                    <a:ext uri="{FF2B5EF4-FFF2-40B4-BE49-F238E27FC236}">
                      <a16:creationId xmlns:a16="http://schemas.microsoft.com/office/drawing/2014/main" id="{353F4B06-03A2-8E47-B8D1-621C957A2C0B}"/>
                    </a:ext>
                  </a:extLst>
                </p:cNvPr>
                <p:cNvSpPr/>
                <p:nvPr/>
              </p:nvSpPr>
              <p:spPr>
                <a:xfrm>
                  <a:off x="14654413" y="4381113"/>
                  <a:ext cx="121968" cy="107822"/>
                </a:xfrm>
                <a:custGeom>
                  <a:avLst/>
                  <a:gdLst>
                    <a:gd name="connsiteX0" fmla="*/ 39614 w 121968"/>
                    <a:gd name="connsiteY0" fmla="*/ 107543 h 107822"/>
                    <a:gd name="connsiteX1" fmla="*/ 56473 w 121968"/>
                    <a:gd name="connsiteY1" fmla="*/ 107162 h 107822"/>
                    <a:gd name="connsiteX2" fmla="*/ 72094 w 121968"/>
                    <a:gd name="connsiteY2" fmla="*/ 101638 h 107822"/>
                    <a:gd name="connsiteX3" fmla="*/ 84667 w 121968"/>
                    <a:gd name="connsiteY3" fmla="*/ 96780 h 107822"/>
                    <a:gd name="connsiteX4" fmla="*/ 71998 w 121968"/>
                    <a:gd name="connsiteY4" fmla="*/ 100780 h 107822"/>
                    <a:gd name="connsiteX5" fmla="*/ 93716 w 121968"/>
                    <a:gd name="connsiteY5" fmla="*/ 93732 h 107822"/>
                    <a:gd name="connsiteX6" fmla="*/ 120957 w 121968"/>
                    <a:gd name="connsiteY6" fmla="*/ 40868 h 107822"/>
                    <a:gd name="connsiteX7" fmla="*/ 77238 w 121968"/>
                    <a:gd name="connsiteY7" fmla="*/ 482 h 107822"/>
                    <a:gd name="connsiteX8" fmla="*/ 29613 w 121968"/>
                    <a:gd name="connsiteY8" fmla="*/ 13627 h 107822"/>
                    <a:gd name="connsiteX9" fmla="*/ 85 w 121968"/>
                    <a:gd name="connsiteY9" fmla="*/ 59632 h 107822"/>
                    <a:gd name="connsiteX10" fmla="*/ 39614 w 121968"/>
                    <a:gd name="connsiteY10" fmla="*/ 107543 h 107822"/>
                    <a:gd name="connsiteX11" fmla="*/ 39614 w 121968"/>
                    <a:gd name="connsiteY11" fmla="*/ 107543 h 1078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21968" h="107822">
                      <a:moveTo>
                        <a:pt x="39614" y="107543"/>
                      </a:moveTo>
                      <a:cubicBezTo>
                        <a:pt x="45138" y="107638"/>
                        <a:pt x="51044" y="108305"/>
                        <a:pt x="56473" y="107162"/>
                      </a:cubicBezTo>
                      <a:cubicBezTo>
                        <a:pt x="61807" y="105924"/>
                        <a:pt x="67046" y="103828"/>
                        <a:pt x="72094" y="101638"/>
                      </a:cubicBezTo>
                      <a:cubicBezTo>
                        <a:pt x="76190" y="99923"/>
                        <a:pt x="80476" y="98304"/>
                        <a:pt x="84667" y="96780"/>
                      </a:cubicBezTo>
                      <a:cubicBezTo>
                        <a:pt x="80476" y="98113"/>
                        <a:pt x="76190" y="99447"/>
                        <a:pt x="71998" y="100780"/>
                      </a:cubicBezTo>
                      <a:cubicBezTo>
                        <a:pt x="79237" y="98590"/>
                        <a:pt x="87144" y="97447"/>
                        <a:pt x="93716" y="93732"/>
                      </a:cubicBezTo>
                      <a:cubicBezTo>
                        <a:pt x="112004" y="83445"/>
                        <a:pt x="125910" y="62775"/>
                        <a:pt x="120957" y="40868"/>
                      </a:cubicBezTo>
                      <a:cubicBezTo>
                        <a:pt x="116099" y="18961"/>
                        <a:pt x="99526" y="3816"/>
                        <a:pt x="77238" y="482"/>
                      </a:cubicBezTo>
                      <a:cubicBezTo>
                        <a:pt x="60855" y="-1899"/>
                        <a:pt x="43234" y="4864"/>
                        <a:pt x="29613" y="13627"/>
                      </a:cubicBezTo>
                      <a:cubicBezTo>
                        <a:pt x="13515" y="24009"/>
                        <a:pt x="1324" y="39725"/>
                        <a:pt x="85" y="59632"/>
                      </a:cubicBezTo>
                      <a:cubicBezTo>
                        <a:pt x="-1344" y="82111"/>
                        <a:pt x="15325" y="107067"/>
                        <a:pt x="39614" y="107543"/>
                      </a:cubicBezTo>
                      <a:lnTo>
                        <a:pt x="39614" y="107543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67" name="Freeform: Shape 66">
                  <a:extLst>
                    <a:ext uri="{FF2B5EF4-FFF2-40B4-BE49-F238E27FC236}">
                      <a16:creationId xmlns:a16="http://schemas.microsoft.com/office/drawing/2014/main" id="{984A96EF-6E24-2CE9-157D-DD2662B53582}"/>
                    </a:ext>
                  </a:extLst>
                </p:cNvPr>
                <p:cNvSpPr/>
                <p:nvPr/>
              </p:nvSpPr>
              <p:spPr>
                <a:xfrm>
                  <a:off x="14652070" y="4224432"/>
                  <a:ext cx="62577" cy="62484"/>
                </a:xfrm>
                <a:custGeom>
                  <a:avLst/>
                  <a:gdLst>
                    <a:gd name="connsiteX0" fmla="*/ 28336 w 62577"/>
                    <a:gd name="connsiteY0" fmla="*/ 62484 h 62484"/>
                    <a:gd name="connsiteX1" fmla="*/ 51576 w 62577"/>
                    <a:gd name="connsiteY1" fmla="*/ 55150 h 62484"/>
                    <a:gd name="connsiteX2" fmla="*/ 62530 w 62577"/>
                    <a:gd name="connsiteY2" fmla="*/ 34195 h 62484"/>
                    <a:gd name="connsiteX3" fmla="*/ 55196 w 62577"/>
                    <a:gd name="connsiteY3" fmla="*/ 10954 h 62484"/>
                    <a:gd name="connsiteX4" fmla="*/ 34241 w 62577"/>
                    <a:gd name="connsiteY4" fmla="*/ 0 h 62484"/>
                    <a:gd name="connsiteX5" fmla="*/ 11001 w 62577"/>
                    <a:gd name="connsiteY5" fmla="*/ 7334 h 62484"/>
                    <a:gd name="connsiteX6" fmla="*/ 47 w 62577"/>
                    <a:gd name="connsiteY6" fmla="*/ 28289 h 62484"/>
                    <a:gd name="connsiteX7" fmla="*/ 7381 w 62577"/>
                    <a:gd name="connsiteY7" fmla="*/ 51530 h 62484"/>
                    <a:gd name="connsiteX8" fmla="*/ 28336 w 62577"/>
                    <a:gd name="connsiteY8" fmla="*/ 62484 h 62484"/>
                    <a:gd name="connsiteX9" fmla="*/ 28336 w 62577"/>
                    <a:gd name="connsiteY9" fmla="*/ 62484 h 624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62577" h="62484">
                      <a:moveTo>
                        <a:pt x="28336" y="62484"/>
                      </a:moveTo>
                      <a:cubicBezTo>
                        <a:pt x="36909" y="62484"/>
                        <a:pt x="44814" y="60960"/>
                        <a:pt x="51576" y="55150"/>
                      </a:cubicBezTo>
                      <a:cubicBezTo>
                        <a:pt x="57292" y="50292"/>
                        <a:pt x="62150" y="41910"/>
                        <a:pt x="62530" y="34195"/>
                      </a:cubicBezTo>
                      <a:cubicBezTo>
                        <a:pt x="62912" y="26003"/>
                        <a:pt x="61007" y="17145"/>
                        <a:pt x="55196" y="10954"/>
                      </a:cubicBezTo>
                      <a:cubicBezTo>
                        <a:pt x="49958" y="5334"/>
                        <a:pt x="42337" y="0"/>
                        <a:pt x="34241" y="0"/>
                      </a:cubicBezTo>
                      <a:cubicBezTo>
                        <a:pt x="25669" y="0"/>
                        <a:pt x="17763" y="1524"/>
                        <a:pt x="11001" y="7334"/>
                      </a:cubicBezTo>
                      <a:cubicBezTo>
                        <a:pt x="5285" y="12192"/>
                        <a:pt x="427" y="20574"/>
                        <a:pt x="47" y="28289"/>
                      </a:cubicBezTo>
                      <a:cubicBezTo>
                        <a:pt x="-335" y="36481"/>
                        <a:pt x="1570" y="45339"/>
                        <a:pt x="7381" y="51530"/>
                      </a:cubicBezTo>
                      <a:cubicBezTo>
                        <a:pt x="12619" y="57245"/>
                        <a:pt x="20335" y="62484"/>
                        <a:pt x="28336" y="62484"/>
                      </a:cubicBezTo>
                      <a:lnTo>
                        <a:pt x="28336" y="62484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68" name="Freeform: Shape 67">
                  <a:extLst>
                    <a:ext uri="{FF2B5EF4-FFF2-40B4-BE49-F238E27FC236}">
                      <a16:creationId xmlns:a16="http://schemas.microsoft.com/office/drawing/2014/main" id="{9CC3509E-1408-5A15-BA5C-18192A0288FC}"/>
                    </a:ext>
                  </a:extLst>
                </p:cNvPr>
                <p:cNvSpPr/>
                <p:nvPr/>
              </p:nvSpPr>
              <p:spPr>
                <a:xfrm>
                  <a:off x="14808961" y="4293583"/>
                  <a:ext cx="37174" cy="38195"/>
                </a:xfrm>
                <a:custGeom>
                  <a:avLst/>
                  <a:gdLst>
                    <a:gd name="connsiteX0" fmla="*/ 16797 w 37174"/>
                    <a:gd name="connsiteY0" fmla="*/ 38196 h 38195"/>
                    <a:gd name="connsiteX1" fmla="*/ 20416 w 37174"/>
                    <a:gd name="connsiteY1" fmla="*/ 0 h 38195"/>
                    <a:gd name="connsiteX2" fmla="*/ 16797 w 37174"/>
                    <a:gd name="connsiteY2" fmla="*/ 38196 h 38195"/>
                    <a:gd name="connsiteX3" fmla="*/ 16797 w 37174"/>
                    <a:gd name="connsiteY3" fmla="*/ 38196 h 381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7174" h="38195">
                      <a:moveTo>
                        <a:pt x="16797" y="38196"/>
                      </a:moveTo>
                      <a:cubicBezTo>
                        <a:pt x="41371" y="38196"/>
                        <a:pt x="45086" y="0"/>
                        <a:pt x="20416" y="0"/>
                      </a:cubicBezTo>
                      <a:cubicBezTo>
                        <a:pt x="-4158" y="-95"/>
                        <a:pt x="-7968" y="38196"/>
                        <a:pt x="16797" y="38196"/>
                      </a:cubicBezTo>
                      <a:lnTo>
                        <a:pt x="16797" y="38196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69" name="Freeform: Shape 68">
                  <a:extLst>
                    <a:ext uri="{FF2B5EF4-FFF2-40B4-BE49-F238E27FC236}">
                      <a16:creationId xmlns:a16="http://schemas.microsoft.com/office/drawing/2014/main" id="{21BE8421-9E07-A077-E522-DA2AECC2CEB1}"/>
                    </a:ext>
                  </a:extLst>
                </p:cNvPr>
                <p:cNvSpPr/>
                <p:nvPr/>
              </p:nvSpPr>
              <p:spPr>
                <a:xfrm>
                  <a:off x="14591713" y="4387405"/>
                  <a:ext cx="39081" cy="40195"/>
                </a:xfrm>
                <a:custGeom>
                  <a:avLst/>
                  <a:gdLst>
                    <a:gd name="connsiteX0" fmla="*/ 17636 w 39081"/>
                    <a:gd name="connsiteY0" fmla="*/ 40196 h 40195"/>
                    <a:gd name="connsiteX1" fmla="*/ 21445 w 39081"/>
                    <a:gd name="connsiteY1" fmla="*/ 0 h 40195"/>
                    <a:gd name="connsiteX2" fmla="*/ 17636 w 39081"/>
                    <a:gd name="connsiteY2" fmla="*/ 40196 h 40195"/>
                    <a:gd name="connsiteX3" fmla="*/ 17636 w 39081"/>
                    <a:gd name="connsiteY3" fmla="*/ 40196 h 401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9081" h="40195">
                      <a:moveTo>
                        <a:pt x="17636" y="40196"/>
                      </a:moveTo>
                      <a:cubicBezTo>
                        <a:pt x="43449" y="40196"/>
                        <a:pt x="47449" y="0"/>
                        <a:pt x="21445" y="0"/>
                      </a:cubicBezTo>
                      <a:cubicBezTo>
                        <a:pt x="-4367" y="0"/>
                        <a:pt x="-8367" y="40196"/>
                        <a:pt x="17636" y="40196"/>
                      </a:cubicBezTo>
                      <a:lnTo>
                        <a:pt x="17636" y="40196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70" name="Freeform: Shape 69">
                  <a:extLst>
                    <a:ext uri="{FF2B5EF4-FFF2-40B4-BE49-F238E27FC236}">
                      <a16:creationId xmlns:a16="http://schemas.microsoft.com/office/drawing/2014/main" id="{17D3A92B-949C-2FD5-EDBB-80103CA15747}"/>
                    </a:ext>
                  </a:extLst>
                </p:cNvPr>
                <p:cNvSpPr/>
                <p:nvPr/>
              </p:nvSpPr>
              <p:spPr>
                <a:xfrm>
                  <a:off x="14451182" y="4381088"/>
                  <a:ext cx="78820" cy="79784"/>
                </a:xfrm>
                <a:custGeom>
                  <a:avLst/>
                  <a:gdLst>
                    <a:gd name="connsiteX0" fmla="*/ 58251 w 78820"/>
                    <a:gd name="connsiteY0" fmla="*/ 64609 h 79784"/>
                    <a:gd name="connsiteX1" fmla="*/ 58726 w 78820"/>
                    <a:gd name="connsiteY1" fmla="*/ 64229 h 79784"/>
                    <a:gd name="connsiteX2" fmla="*/ 51012 w 78820"/>
                    <a:gd name="connsiteY2" fmla="*/ 69277 h 79784"/>
                    <a:gd name="connsiteX3" fmla="*/ 51487 w 78820"/>
                    <a:gd name="connsiteY3" fmla="*/ 69086 h 79784"/>
                    <a:gd name="connsiteX4" fmla="*/ 32723 w 78820"/>
                    <a:gd name="connsiteY4" fmla="*/ 72420 h 79784"/>
                    <a:gd name="connsiteX5" fmla="*/ 33200 w 78820"/>
                    <a:gd name="connsiteY5" fmla="*/ 72420 h 79784"/>
                    <a:gd name="connsiteX6" fmla="*/ 24055 w 78820"/>
                    <a:gd name="connsiteY6" fmla="*/ 70325 h 79784"/>
                    <a:gd name="connsiteX7" fmla="*/ 24532 w 78820"/>
                    <a:gd name="connsiteY7" fmla="*/ 70515 h 79784"/>
                    <a:gd name="connsiteX8" fmla="*/ 16341 w 78820"/>
                    <a:gd name="connsiteY8" fmla="*/ 66229 h 79784"/>
                    <a:gd name="connsiteX9" fmla="*/ 16816 w 78820"/>
                    <a:gd name="connsiteY9" fmla="*/ 66515 h 79784"/>
                    <a:gd name="connsiteX10" fmla="*/ 9958 w 78820"/>
                    <a:gd name="connsiteY10" fmla="*/ 60228 h 79784"/>
                    <a:gd name="connsiteX11" fmla="*/ 10721 w 78820"/>
                    <a:gd name="connsiteY11" fmla="*/ 61085 h 79784"/>
                    <a:gd name="connsiteX12" fmla="*/ 5482 w 78820"/>
                    <a:gd name="connsiteY12" fmla="*/ 53084 h 79784"/>
                    <a:gd name="connsiteX13" fmla="*/ 5959 w 78820"/>
                    <a:gd name="connsiteY13" fmla="*/ 54227 h 79784"/>
                    <a:gd name="connsiteX14" fmla="*/ 9102 w 78820"/>
                    <a:gd name="connsiteY14" fmla="*/ 16699 h 79784"/>
                    <a:gd name="connsiteX15" fmla="*/ 8625 w 78820"/>
                    <a:gd name="connsiteY15" fmla="*/ 17270 h 79784"/>
                    <a:gd name="connsiteX16" fmla="*/ 5387 w 78820"/>
                    <a:gd name="connsiteY16" fmla="*/ 55942 h 79784"/>
                    <a:gd name="connsiteX17" fmla="*/ 5673 w 78820"/>
                    <a:gd name="connsiteY17" fmla="*/ 56513 h 79784"/>
                    <a:gd name="connsiteX18" fmla="*/ 2529 w 78820"/>
                    <a:gd name="connsiteY18" fmla="*/ 46702 h 79784"/>
                    <a:gd name="connsiteX19" fmla="*/ 2719 w 78820"/>
                    <a:gd name="connsiteY19" fmla="*/ 47465 h 79784"/>
                    <a:gd name="connsiteX20" fmla="*/ 2339 w 78820"/>
                    <a:gd name="connsiteY20" fmla="*/ 37273 h 79784"/>
                    <a:gd name="connsiteX21" fmla="*/ 2148 w 78820"/>
                    <a:gd name="connsiteY21" fmla="*/ 38797 h 79784"/>
                    <a:gd name="connsiteX22" fmla="*/ 4339 w 78820"/>
                    <a:gd name="connsiteY22" fmla="*/ 29367 h 79784"/>
                    <a:gd name="connsiteX23" fmla="*/ 3767 w 78820"/>
                    <a:gd name="connsiteY23" fmla="*/ 30796 h 79784"/>
                    <a:gd name="connsiteX24" fmla="*/ 8054 w 78820"/>
                    <a:gd name="connsiteY24" fmla="*/ 22509 h 79784"/>
                    <a:gd name="connsiteX25" fmla="*/ 7577 w 78820"/>
                    <a:gd name="connsiteY25" fmla="*/ 23271 h 79784"/>
                    <a:gd name="connsiteX26" fmla="*/ 1196 w 78820"/>
                    <a:gd name="connsiteY26" fmla="*/ 40511 h 79784"/>
                    <a:gd name="connsiteX27" fmla="*/ 7102 w 78820"/>
                    <a:gd name="connsiteY27" fmla="*/ 63276 h 79784"/>
                    <a:gd name="connsiteX28" fmla="*/ 43391 w 78820"/>
                    <a:gd name="connsiteY28" fmla="*/ 79373 h 79784"/>
                    <a:gd name="connsiteX29" fmla="*/ 59869 w 78820"/>
                    <a:gd name="connsiteY29" fmla="*/ 72801 h 79784"/>
                    <a:gd name="connsiteX30" fmla="*/ 71109 w 78820"/>
                    <a:gd name="connsiteY30" fmla="*/ 62514 h 79784"/>
                    <a:gd name="connsiteX31" fmla="*/ 76443 w 78820"/>
                    <a:gd name="connsiteY31" fmla="*/ 52703 h 79784"/>
                    <a:gd name="connsiteX32" fmla="*/ 78253 w 78820"/>
                    <a:gd name="connsiteY32" fmla="*/ 32606 h 79784"/>
                    <a:gd name="connsiteX33" fmla="*/ 72443 w 78820"/>
                    <a:gd name="connsiteY33" fmla="*/ 18509 h 79784"/>
                    <a:gd name="connsiteX34" fmla="*/ 43963 w 78820"/>
                    <a:gd name="connsiteY34" fmla="*/ 887 h 79784"/>
                    <a:gd name="connsiteX35" fmla="*/ 43391 w 78820"/>
                    <a:gd name="connsiteY35" fmla="*/ 792 h 79784"/>
                    <a:gd name="connsiteX36" fmla="*/ 52821 w 78820"/>
                    <a:gd name="connsiteY36" fmla="*/ 2983 h 79784"/>
                    <a:gd name="connsiteX37" fmla="*/ 21579 w 78820"/>
                    <a:gd name="connsiteY37" fmla="*/ 3840 h 79784"/>
                    <a:gd name="connsiteX38" fmla="*/ 147 w 78820"/>
                    <a:gd name="connsiteY38" fmla="*/ 34320 h 79784"/>
                    <a:gd name="connsiteX39" fmla="*/ 19102 w 78820"/>
                    <a:gd name="connsiteY39" fmla="*/ 68705 h 79784"/>
                    <a:gd name="connsiteX40" fmla="*/ 58251 w 78820"/>
                    <a:gd name="connsiteY40" fmla="*/ 64609 h 79784"/>
                    <a:gd name="connsiteX41" fmla="*/ 58251 w 78820"/>
                    <a:gd name="connsiteY41" fmla="*/ 64609 h 797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78820" h="79784">
                      <a:moveTo>
                        <a:pt x="58251" y="64609"/>
                      </a:moveTo>
                      <a:cubicBezTo>
                        <a:pt x="58440" y="64514"/>
                        <a:pt x="58536" y="64324"/>
                        <a:pt x="58726" y="64229"/>
                      </a:cubicBezTo>
                      <a:cubicBezTo>
                        <a:pt x="56154" y="65943"/>
                        <a:pt x="53584" y="67562"/>
                        <a:pt x="51012" y="69277"/>
                      </a:cubicBezTo>
                      <a:cubicBezTo>
                        <a:pt x="51202" y="69182"/>
                        <a:pt x="51297" y="69182"/>
                        <a:pt x="51487" y="69086"/>
                      </a:cubicBezTo>
                      <a:cubicBezTo>
                        <a:pt x="45202" y="70229"/>
                        <a:pt x="39010" y="71277"/>
                        <a:pt x="32723" y="72420"/>
                      </a:cubicBezTo>
                      <a:cubicBezTo>
                        <a:pt x="32914" y="72420"/>
                        <a:pt x="33009" y="72420"/>
                        <a:pt x="33200" y="72420"/>
                      </a:cubicBezTo>
                      <a:cubicBezTo>
                        <a:pt x="30151" y="71753"/>
                        <a:pt x="27104" y="70991"/>
                        <a:pt x="24055" y="70325"/>
                      </a:cubicBezTo>
                      <a:cubicBezTo>
                        <a:pt x="24246" y="70420"/>
                        <a:pt x="24341" y="70420"/>
                        <a:pt x="24532" y="70515"/>
                      </a:cubicBezTo>
                      <a:cubicBezTo>
                        <a:pt x="21769" y="69086"/>
                        <a:pt x="19102" y="67658"/>
                        <a:pt x="16341" y="66229"/>
                      </a:cubicBezTo>
                      <a:cubicBezTo>
                        <a:pt x="16531" y="66324"/>
                        <a:pt x="16627" y="66419"/>
                        <a:pt x="16816" y="66515"/>
                      </a:cubicBezTo>
                      <a:cubicBezTo>
                        <a:pt x="14530" y="64419"/>
                        <a:pt x="12244" y="62324"/>
                        <a:pt x="9958" y="60228"/>
                      </a:cubicBezTo>
                      <a:cubicBezTo>
                        <a:pt x="10244" y="60514"/>
                        <a:pt x="10531" y="60800"/>
                        <a:pt x="10721" y="61085"/>
                      </a:cubicBezTo>
                      <a:cubicBezTo>
                        <a:pt x="9006" y="58418"/>
                        <a:pt x="7291" y="55751"/>
                        <a:pt x="5482" y="53084"/>
                      </a:cubicBezTo>
                      <a:cubicBezTo>
                        <a:pt x="5673" y="53465"/>
                        <a:pt x="5863" y="53846"/>
                        <a:pt x="5959" y="54227"/>
                      </a:cubicBezTo>
                      <a:cubicBezTo>
                        <a:pt x="7006" y="41750"/>
                        <a:pt x="8054" y="29176"/>
                        <a:pt x="9102" y="16699"/>
                      </a:cubicBezTo>
                      <a:cubicBezTo>
                        <a:pt x="8911" y="16889"/>
                        <a:pt x="8816" y="17080"/>
                        <a:pt x="8625" y="17270"/>
                      </a:cubicBezTo>
                      <a:cubicBezTo>
                        <a:pt x="-42" y="27652"/>
                        <a:pt x="-42" y="44226"/>
                        <a:pt x="5387" y="55942"/>
                      </a:cubicBezTo>
                      <a:cubicBezTo>
                        <a:pt x="5482" y="56132"/>
                        <a:pt x="5577" y="56323"/>
                        <a:pt x="5673" y="56513"/>
                      </a:cubicBezTo>
                      <a:cubicBezTo>
                        <a:pt x="4625" y="53275"/>
                        <a:pt x="3577" y="50036"/>
                        <a:pt x="2529" y="46702"/>
                      </a:cubicBezTo>
                      <a:cubicBezTo>
                        <a:pt x="2624" y="46988"/>
                        <a:pt x="2624" y="47179"/>
                        <a:pt x="2719" y="47465"/>
                      </a:cubicBezTo>
                      <a:cubicBezTo>
                        <a:pt x="2624" y="44035"/>
                        <a:pt x="2433" y="40702"/>
                        <a:pt x="2339" y="37273"/>
                      </a:cubicBezTo>
                      <a:cubicBezTo>
                        <a:pt x="2339" y="37749"/>
                        <a:pt x="2339" y="38321"/>
                        <a:pt x="2148" y="38797"/>
                      </a:cubicBezTo>
                      <a:cubicBezTo>
                        <a:pt x="2910" y="35654"/>
                        <a:pt x="3577" y="32510"/>
                        <a:pt x="4339" y="29367"/>
                      </a:cubicBezTo>
                      <a:cubicBezTo>
                        <a:pt x="4148" y="29843"/>
                        <a:pt x="3958" y="30320"/>
                        <a:pt x="3767" y="30796"/>
                      </a:cubicBezTo>
                      <a:cubicBezTo>
                        <a:pt x="5196" y="28034"/>
                        <a:pt x="6625" y="25271"/>
                        <a:pt x="8054" y="22509"/>
                      </a:cubicBezTo>
                      <a:cubicBezTo>
                        <a:pt x="7863" y="22795"/>
                        <a:pt x="7768" y="22985"/>
                        <a:pt x="7577" y="23271"/>
                      </a:cubicBezTo>
                      <a:cubicBezTo>
                        <a:pt x="4434" y="28510"/>
                        <a:pt x="1767" y="34320"/>
                        <a:pt x="1196" y="40511"/>
                      </a:cubicBezTo>
                      <a:cubicBezTo>
                        <a:pt x="433" y="48608"/>
                        <a:pt x="2719" y="56513"/>
                        <a:pt x="7102" y="63276"/>
                      </a:cubicBezTo>
                      <a:cubicBezTo>
                        <a:pt x="15007" y="75468"/>
                        <a:pt x="29008" y="81469"/>
                        <a:pt x="43391" y="79373"/>
                      </a:cubicBezTo>
                      <a:cubicBezTo>
                        <a:pt x="49869" y="78421"/>
                        <a:pt x="54727" y="76135"/>
                        <a:pt x="59869" y="72801"/>
                      </a:cubicBezTo>
                      <a:cubicBezTo>
                        <a:pt x="65204" y="69372"/>
                        <a:pt x="66633" y="68705"/>
                        <a:pt x="71109" y="62514"/>
                      </a:cubicBezTo>
                      <a:cubicBezTo>
                        <a:pt x="73300" y="59466"/>
                        <a:pt x="74824" y="56037"/>
                        <a:pt x="76443" y="52703"/>
                      </a:cubicBezTo>
                      <a:cubicBezTo>
                        <a:pt x="78824" y="46131"/>
                        <a:pt x="79396" y="39464"/>
                        <a:pt x="78253" y="32606"/>
                      </a:cubicBezTo>
                      <a:cubicBezTo>
                        <a:pt x="77490" y="27367"/>
                        <a:pt x="75586" y="22700"/>
                        <a:pt x="72443" y="18509"/>
                      </a:cubicBezTo>
                      <a:cubicBezTo>
                        <a:pt x="65966" y="8507"/>
                        <a:pt x="55965" y="2126"/>
                        <a:pt x="43963" y="887"/>
                      </a:cubicBezTo>
                      <a:cubicBezTo>
                        <a:pt x="43773" y="887"/>
                        <a:pt x="43582" y="887"/>
                        <a:pt x="43391" y="792"/>
                      </a:cubicBezTo>
                      <a:cubicBezTo>
                        <a:pt x="46534" y="1554"/>
                        <a:pt x="49678" y="2221"/>
                        <a:pt x="52821" y="2983"/>
                      </a:cubicBezTo>
                      <a:cubicBezTo>
                        <a:pt x="43773" y="-1780"/>
                        <a:pt x="30437" y="-351"/>
                        <a:pt x="21579" y="3840"/>
                      </a:cubicBezTo>
                      <a:cubicBezTo>
                        <a:pt x="9577" y="9460"/>
                        <a:pt x="1386" y="21176"/>
                        <a:pt x="147" y="34320"/>
                      </a:cubicBezTo>
                      <a:cubicBezTo>
                        <a:pt x="-1185" y="48512"/>
                        <a:pt x="6625" y="62228"/>
                        <a:pt x="19102" y="68705"/>
                      </a:cubicBezTo>
                      <a:cubicBezTo>
                        <a:pt x="31580" y="75277"/>
                        <a:pt x="47202" y="73849"/>
                        <a:pt x="58251" y="64609"/>
                      </a:cubicBezTo>
                      <a:lnTo>
                        <a:pt x="58251" y="64609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71" name="Freeform: Shape 70">
                  <a:extLst>
                    <a:ext uri="{FF2B5EF4-FFF2-40B4-BE49-F238E27FC236}">
                      <a16:creationId xmlns:a16="http://schemas.microsoft.com/office/drawing/2014/main" id="{43B49F08-36C8-EF6D-7D1D-29C01D316A37}"/>
                    </a:ext>
                  </a:extLst>
                </p:cNvPr>
                <p:cNvSpPr/>
                <p:nvPr/>
              </p:nvSpPr>
              <p:spPr>
                <a:xfrm>
                  <a:off x="14515133" y="4507896"/>
                  <a:ext cx="48129" cy="49530"/>
                </a:xfrm>
                <a:custGeom>
                  <a:avLst/>
                  <a:gdLst>
                    <a:gd name="connsiteX0" fmla="*/ 21731 w 48129"/>
                    <a:gd name="connsiteY0" fmla="*/ 49530 h 49530"/>
                    <a:gd name="connsiteX1" fmla="*/ 26399 w 48129"/>
                    <a:gd name="connsiteY1" fmla="*/ 0 h 49530"/>
                    <a:gd name="connsiteX2" fmla="*/ 21731 w 48129"/>
                    <a:gd name="connsiteY2" fmla="*/ 49530 h 49530"/>
                    <a:gd name="connsiteX3" fmla="*/ 21731 w 48129"/>
                    <a:gd name="connsiteY3" fmla="*/ 49530 h 495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8129" h="49530">
                      <a:moveTo>
                        <a:pt x="21731" y="49530"/>
                      </a:moveTo>
                      <a:cubicBezTo>
                        <a:pt x="53545" y="49530"/>
                        <a:pt x="58402" y="0"/>
                        <a:pt x="26399" y="0"/>
                      </a:cubicBezTo>
                      <a:cubicBezTo>
                        <a:pt x="-5416" y="0"/>
                        <a:pt x="-10274" y="49530"/>
                        <a:pt x="21731" y="49530"/>
                      </a:cubicBezTo>
                      <a:lnTo>
                        <a:pt x="21731" y="4953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72" name="Freeform: Shape 71">
                  <a:extLst>
                    <a:ext uri="{FF2B5EF4-FFF2-40B4-BE49-F238E27FC236}">
                      <a16:creationId xmlns:a16="http://schemas.microsoft.com/office/drawing/2014/main" id="{9CE99C11-A8CC-9A10-B420-282CBE05BE44}"/>
                    </a:ext>
                  </a:extLst>
                </p:cNvPr>
                <p:cNvSpPr/>
                <p:nvPr/>
              </p:nvSpPr>
              <p:spPr>
                <a:xfrm>
                  <a:off x="14646982" y="4552759"/>
                  <a:ext cx="34810" cy="35813"/>
                </a:xfrm>
                <a:custGeom>
                  <a:avLst/>
                  <a:gdLst>
                    <a:gd name="connsiteX0" fmla="*/ 15707 w 34810"/>
                    <a:gd name="connsiteY0" fmla="*/ 35814 h 35813"/>
                    <a:gd name="connsiteX1" fmla="*/ 19136 w 34810"/>
                    <a:gd name="connsiteY1" fmla="*/ 0 h 35813"/>
                    <a:gd name="connsiteX2" fmla="*/ 15707 w 34810"/>
                    <a:gd name="connsiteY2" fmla="*/ 35814 h 35813"/>
                    <a:gd name="connsiteX3" fmla="*/ 15707 w 34810"/>
                    <a:gd name="connsiteY3" fmla="*/ 35814 h 358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810" h="35813">
                      <a:moveTo>
                        <a:pt x="15707" y="35814"/>
                      </a:moveTo>
                      <a:cubicBezTo>
                        <a:pt x="38663" y="35814"/>
                        <a:pt x="42282" y="0"/>
                        <a:pt x="19136" y="0"/>
                      </a:cubicBezTo>
                      <a:cubicBezTo>
                        <a:pt x="-3915" y="0"/>
                        <a:pt x="-7439" y="35814"/>
                        <a:pt x="15707" y="35814"/>
                      </a:cubicBezTo>
                      <a:lnTo>
                        <a:pt x="15707" y="35814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73" name="Freeform: Shape 72">
                  <a:extLst>
                    <a:ext uri="{FF2B5EF4-FFF2-40B4-BE49-F238E27FC236}">
                      <a16:creationId xmlns:a16="http://schemas.microsoft.com/office/drawing/2014/main" id="{93CDB812-E2DA-CB53-5CEC-1C5E38490A68}"/>
                    </a:ext>
                  </a:extLst>
                </p:cNvPr>
                <p:cNvSpPr/>
                <p:nvPr/>
              </p:nvSpPr>
              <p:spPr>
                <a:xfrm>
                  <a:off x="14825082" y="4414526"/>
                  <a:ext cx="70796" cy="69324"/>
                </a:xfrm>
                <a:custGeom>
                  <a:avLst/>
                  <a:gdLst>
                    <a:gd name="connsiteX0" fmla="*/ 14201 w 70796"/>
                    <a:gd name="connsiteY0" fmla="*/ 8121 h 69324"/>
                    <a:gd name="connsiteX1" fmla="*/ 580 w 70796"/>
                    <a:gd name="connsiteY1" fmla="*/ 33553 h 69324"/>
                    <a:gd name="connsiteX2" fmla="*/ 6199 w 70796"/>
                    <a:gd name="connsiteY2" fmla="*/ 18408 h 69324"/>
                    <a:gd name="connsiteX3" fmla="*/ 4961 w 70796"/>
                    <a:gd name="connsiteY3" fmla="*/ 53841 h 69324"/>
                    <a:gd name="connsiteX4" fmla="*/ 16677 w 70796"/>
                    <a:gd name="connsiteY4" fmla="*/ 64509 h 69324"/>
                    <a:gd name="connsiteX5" fmla="*/ 28107 w 70796"/>
                    <a:gd name="connsiteY5" fmla="*/ 68129 h 69324"/>
                    <a:gd name="connsiteX6" fmla="*/ 37632 w 70796"/>
                    <a:gd name="connsiteY6" fmla="*/ 67748 h 69324"/>
                    <a:gd name="connsiteX7" fmla="*/ 14010 w 70796"/>
                    <a:gd name="connsiteY7" fmla="*/ 62509 h 69324"/>
                    <a:gd name="connsiteX8" fmla="*/ 42490 w 70796"/>
                    <a:gd name="connsiteY8" fmla="*/ 68224 h 69324"/>
                    <a:gd name="connsiteX9" fmla="*/ 58777 w 70796"/>
                    <a:gd name="connsiteY9" fmla="*/ 60604 h 69324"/>
                    <a:gd name="connsiteX10" fmla="*/ 68779 w 70796"/>
                    <a:gd name="connsiteY10" fmla="*/ 46316 h 69324"/>
                    <a:gd name="connsiteX11" fmla="*/ 67636 w 70796"/>
                    <a:gd name="connsiteY11" fmla="*/ 19646 h 69324"/>
                    <a:gd name="connsiteX12" fmla="*/ 48491 w 70796"/>
                    <a:gd name="connsiteY12" fmla="*/ 2216 h 69324"/>
                    <a:gd name="connsiteX13" fmla="*/ 14201 w 70796"/>
                    <a:gd name="connsiteY13" fmla="*/ 8121 h 69324"/>
                    <a:gd name="connsiteX14" fmla="*/ 14201 w 70796"/>
                    <a:gd name="connsiteY14" fmla="*/ 8121 h 693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0796" h="69324">
                      <a:moveTo>
                        <a:pt x="14201" y="8121"/>
                      </a:moveTo>
                      <a:cubicBezTo>
                        <a:pt x="6771" y="14027"/>
                        <a:pt x="389" y="23647"/>
                        <a:pt x="580" y="33553"/>
                      </a:cubicBezTo>
                      <a:cubicBezTo>
                        <a:pt x="2484" y="28505"/>
                        <a:pt x="4295" y="23456"/>
                        <a:pt x="6199" y="18408"/>
                      </a:cubicBezTo>
                      <a:cubicBezTo>
                        <a:pt x="-1897" y="28505"/>
                        <a:pt x="-1801" y="43269"/>
                        <a:pt x="4961" y="53841"/>
                      </a:cubicBezTo>
                      <a:cubicBezTo>
                        <a:pt x="8010" y="58508"/>
                        <a:pt x="11629" y="61842"/>
                        <a:pt x="16677" y="64509"/>
                      </a:cubicBezTo>
                      <a:cubicBezTo>
                        <a:pt x="20107" y="66700"/>
                        <a:pt x="23916" y="67938"/>
                        <a:pt x="28107" y="68129"/>
                      </a:cubicBezTo>
                      <a:cubicBezTo>
                        <a:pt x="31250" y="68033"/>
                        <a:pt x="34489" y="67938"/>
                        <a:pt x="37632" y="67748"/>
                      </a:cubicBezTo>
                      <a:cubicBezTo>
                        <a:pt x="29727" y="66033"/>
                        <a:pt x="21820" y="64223"/>
                        <a:pt x="14010" y="62509"/>
                      </a:cubicBezTo>
                      <a:cubicBezTo>
                        <a:pt x="21820" y="68605"/>
                        <a:pt x="32965" y="70891"/>
                        <a:pt x="42490" y="68224"/>
                      </a:cubicBezTo>
                      <a:cubicBezTo>
                        <a:pt x="48586" y="67081"/>
                        <a:pt x="54015" y="64604"/>
                        <a:pt x="58777" y="60604"/>
                      </a:cubicBezTo>
                      <a:cubicBezTo>
                        <a:pt x="63349" y="56699"/>
                        <a:pt x="66683" y="51936"/>
                        <a:pt x="68779" y="46316"/>
                      </a:cubicBezTo>
                      <a:cubicBezTo>
                        <a:pt x="71636" y="37553"/>
                        <a:pt x="71636" y="28219"/>
                        <a:pt x="67636" y="19646"/>
                      </a:cubicBezTo>
                      <a:cubicBezTo>
                        <a:pt x="63921" y="11836"/>
                        <a:pt x="56587" y="5169"/>
                        <a:pt x="48491" y="2216"/>
                      </a:cubicBezTo>
                      <a:cubicBezTo>
                        <a:pt x="36489" y="-2356"/>
                        <a:pt x="23916" y="406"/>
                        <a:pt x="14201" y="8121"/>
                      </a:cubicBezTo>
                      <a:lnTo>
                        <a:pt x="14201" y="8121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74" name="Freeform: Shape 73">
                  <a:extLst>
                    <a:ext uri="{FF2B5EF4-FFF2-40B4-BE49-F238E27FC236}">
                      <a16:creationId xmlns:a16="http://schemas.microsoft.com/office/drawing/2014/main" id="{EA1E1471-4BE3-5F19-7A32-4545CB2D0E9A}"/>
                    </a:ext>
                  </a:extLst>
                </p:cNvPr>
                <p:cNvSpPr/>
                <p:nvPr/>
              </p:nvSpPr>
              <p:spPr>
                <a:xfrm>
                  <a:off x="14774102" y="4558474"/>
                  <a:ext cx="23489" cy="24193"/>
                </a:xfrm>
                <a:custGeom>
                  <a:avLst/>
                  <a:gdLst>
                    <a:gd name="connsiteX0" fmla="*/ 10602 w 23489"/>
                    <a:gd name="connsiteY0" fmla="*/ 24194 h 24193"/>
                    <a:gd name="connsiteX1" fmla="*/ 12887 w 23489"/>
                    <a:gd name="connsiteY1" fmla="*/ 0 h 24193"/>
                    <a:gd name="connsiteX2" fmla="*/ 10602 w 23489"/>
                    <a:gd name="connsiteY2" fmla="*/ 24194 h 24193"/>
                    <a:gd name="connsiteX3" fmla="*/ 10602 w 23489"/>
                    <a:gd name="connsiteY3" fmla="*/ 24194 h 241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3489" h="24193">
                      <a:moveTo>
                        <a:pt x="10602" y="24194"/>
                      </a:moveTo>
                      <a:cubicBezTo>
                        <a:pt x="26127" y="24194"/>
                        <a:pt x="28509" y="0"/>
                        <a:pt x="12887" y="0"/>
                      </a:cubicBezTo>
                      <a:cubicBezTo>
                        <a:pt x="-2637" y="95"/>
                        <a:pt x="-5018" y="24194"/>
                        <a:pt x="10602" y="24194"/>
                      </a:cubicBezTo>
                      <a:lnTo>
                        <a:pt x="10602" y="24194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75" name="Freeform: Shape 74">
                  <a:extLst>
                    <a:ext uri="{FF2B5EF4-FFF2-40B4-BE49-F238E27FC236}">
                      <a16:creationId xmlns:a16="http://schemas.microsoft.com/office/drawing/2014/main" id="{EF6DE08F-3014-9978-AC16-2370628DA607}"/>
                    </a:ext>
                  </a:extLst>
                </p:cNvPr>
                <p:cNvSpPr/>
                <p:nvPr/>
              </p:nvSpPr>
              <p:spPr>
                <a:xfrm>
                  <a:off x="14566628" y="4464939"/>
                  <a:ext cx="21015" cy="21621"/>
                </a:xfrm>
                <a:custGeom>
                  <a:avLst/>
                  <a:gdLst>
                    <a:gd name="connsiteX0" fmla="*/ 9480 w 21015"/>
                    <a:gd name="connsiteY0" fmla="*/ 21622 h 21621"/>
                    <a:gd name="connsiteX1" fmla="*/ 11575 w 21015"/>
                    <a:gd name="connsiteY1" fmla="*/ 0 h 21621"/>
                    <a:gd name="connsiteX2" fmla="*/ 9480 w 21015"/>
                    <a:gd name="connsiteY2" fmla="*/ 21622 h 21621"/>
                    <a:gd name="connsiteX3" fmla="*/ 9480 w 21015"/>
                    <a:gd name="connsiteY3" fmla="*/ 21622 h 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1015" h="21621">
                      <a:moveTo>
                        <a:pt x="9480" y="21622"/>
                      </a:moveTo>
                      <a:cubicBezTo>
                        <a:pt x="23386" y="21622"/>
                        <a:pt x="25481" y="0"/>
                        <a:pt x="11575" y="0"/>
                      </a:cubicBezTo>
                      <a:cubicBezTo>
                        <a:pt x="-2331" y="0"/>
                        <a:pt x="-4523" y="21622"/>
                        <a:pt x="9480" y="21622"/>
                      </a:cubicBezTo>
                      <a:lnTo>
                        <a:pt x="9480" y="21622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76" name="Freeform: Shape 75">
                  <a:extLst>
                    <a:ext uri="{FF2B5EF4-FFF2-40B4-BE49-F238E27FC236}">
                      <a16:creationId xmlns:a16="http://schemas.microsoft.com/office/drawing/2014/main" id="{08C0E0A7-181D-08B8-20E0-7114F064EE38}"/>
                    </a:ext>
                  </a:extLst>
                </p:cNvPr>
                <p:cNvSpPr/>
                <p:nvPr/>
              </p:nvSpPr>
              <p:spPr>
                <a:xfrm>
                  <a:off x="14693208" y="4318705"/>
                  <a:ext cx="28087" cy="24449"/>
                </a:xfrm>
                <a:custGeom>
                  <a:avLst/>
                  <a:gdLst>
                    <a:gd name="connsiteX0" fmla="*/ 20725 w 28087"/>
                    <a:gd name="connsiteY0" fmla="*/ 2025 h 24449"/>
                    <a:gd name="connsiteX1" fmla="*/ 9962 w 28087"/>
                    <a:gd name="connsiteY1" fmla="*/ 25 h 24449"/>
                    <a:gd name="connsiteX2" fmla="*/ 2151 w 28087"/>
                    <a:gd name="connsiteY2" fmla="*/ 14979 h 24449"/>
                    <a:gd name="connsiteX3" fmla="*/ 10057 w 28087"/>
                    <a:gd name="connsiteY3" fmla="*/ 22313 h 24449"/>
                    <a:gd name="connsiteX4" fmla="*/ 26822 w 28087"/>
                    <a:gd name="connsiteY4" fmla="*/ 18218 h 24449"/>
                    <a:gd name="connsiteX5" fmla="*/ 20725 w 28087"/>
                    <a:gd name="connsiteY5" fmla="*/ 2025 h 24449"/>
                    <a:gd name="connsiteX6" fmla="*/ 20725 w 28087"/>
                    <a:gd name="connsiteY6" fmla="*/ 2025 h 244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8087" h="24449">
                      <a:moveTo>
                        <a:pt x="20725" y="2025"/>
                      </a:moveTo>
                      <a:cubicBezTo>
                        <a:pt x="17106" y="1072"/>
                        <a:pt x="13677" y="215"/>
                        <a:pt x="9962" y="25"/>
                      </a:cubicBezTo>
                      <a:cubicBezTo>
                        <a:pt x="2151" y="-547"/>
                        <a:pt x="-3182" y="8883"/>
                        <a:pt x="2151" y="14979"/>
                      </a:cubicBezTo>
                      <a:cubicBezTo>
                        <a:pt x="4532" y="17741"/>
                        <a:pt x="7200" y="20122"/>
                        <a:pt x="10057" y="22313"/>
                      </a:cubicBezTo>
                      <a:cubicBezTo>
                        <a:pt x="15582" y="26600"/>
                        <a:pt x="23773" y="24028"/>
                        <a:pt x="26822" y="18218"/>
                      </a:cubicBezTo>
                      <a:cubicBezTo>
                        <a:pt x="29774" y="12598"/>
                        <a:pt x="27488" y="3930"/>
                        <a:pt x="20725" y="2025"/>
                      </a:cubicBezTo>
                      <a:lnTo>
                        <a:pt x="20725" y="2025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77" name="Freeform: Shape 76">
                  <a:extLst>
                    <a:ext uri="{FF2B5EF4-FFF2-40B4-BE49-F238E27FC236}">
                      <a16:creationId xmlns:a16="http://schemas.microsoft.com/office/drawing/2014/main" id="{9FF632FD-72E9-81EF-B0B0-9BC5E80AA729}"/>
                    </a:ext>
                  </a:extLst>
                </p:cNvPr>
                <p:cNvSpPr/>
                <p:nvPr/>
              </p:nvSpPr>
              <p:spPr>
                <a:xfrm>
                  <a:off x="14546523" y="4327302"/>
                  <a:ext cx="15733" cy="16192"/>
                </a:xfrm>
                <a:custGeom>
                  <a:avLst/>
                  <a:gdLst>
                    <a:gd name="connsiteX0" fmla="*/ 7104 w 15733"/>
                    <a:gd name="connsiteY0" fmla="*/ 16193 h 16192"/>
                    <a:gd name="connsiteX1" fmla="*/ 8629 w 15733"/>
                    <a:gd name="connsiteY1" fmla="*/ 0 h 16192"/>
                    <a:gd name="connsiteX2" fmla="*/ 7104 w 15733"/>
                    <a:gd name="connsiteY2" fmla="*/ 16193 h 16192"/>
                    <a:gd name="connsiteX3" fmla="*/ 7104 w 15733"/>
                    <a:gd name="connsiteY3" fmla="*/ 16193 h 161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733" h="16192">
                      <a:moveTo>
                        <a:pt x="7104" y="16193"/>
                      </a:moveTo>
                      <a:cubicBezTo>
                        <a:pt x="17487" y="16193"/>
                        <a:pt x="19106" y="0"/>
                        <a:pt x="8629" y="0"/>
                      </a:cubicBezTo>
                      <a:cubicBezTo>
                        <a:pt x="-1753" y="0"/>
                        <a:pt x="-3373" y="16193"/>
                        <a:pt x="7104" y="16193"/>
                      </a:cubicBezTo>
                      <a:lnTo>
                        <a:pt x="7104" y="16193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78" name="Freeform: Shape 77">
                  <a:extLst>
                    <a:ext uri="{FF2B5EF4-FFF2-40B4-BE49-F238E27FC236}">
                      <a16:creationId xmlns:a16="http://schemas.microsoft.com/office/drawing/2014/main" id="{08FBB005-5251-8A41-7F7B-1D41FDA3E5DD}"/>
                    </a:ext>
                  </a:extLst>
                </p:cNvPr>
                <p:cNvSpPr/>
                <p:nvPr/>
              </p:nvSpPr>
              <p:spPr>
                <a:xfrm>
                  <a:off x="14751721" y="4217479"/>
                  <a:ext cx="22627" cy="23336"/>
                </a:xfrm>
                <a:custGeom>
                  <a:avLst/>
                  <a:gdLst>
                    <a:gd name="connsiteX0" fmla="*/ 10219 w 22627"/>
                    <a:gd name="connsiteY0" fmla="*/ 23336 h 23336"/>
                    <a:gd name="connsiteX1" fmla="*/ 12410 w 22627"/>
                    <a:gd name="connsiteY1" fmla="*/ 0 h 23336"/>
                    <a:gd name="connsiteX2" fmla="*/ 10219 w 22627"/>
                    <a:gd name="connsiteY2" fmla="*/ 23336 h 23336"/>
                    <a:gd name="connsiteX3" fmla="*/ 10219 w 22627"/>
                    <a:gd name="connsiteY3" fmla="*/ 23336 h 233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2627" h="23336">
                      <a:moveTo>
                        <a:pt x="10219" y="23336"/>
                      </a:moveTo>
                      <a:cubicBezTo>
                        <a:pt x="25173" y="23336"/>
                        <a:pt x="27459" y="0"/>
                        <a:pt x="12410" y="0"/>
                      </a:cubicBezTo>
                      <a:cubicBezTo>
                        <a:pt x="-2545" y="0"/>
                        <a:pt x="-4831" y="23336"/>
                        <a:pt x="10219" y="23336"/>
                      </a:cubicBezTo>
                      <a:lnTo>
                        <a:pt x="10219" y="23336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</p:grpSp>
        </p:grpSp>
        <p:grpSp>
          <p:nvGrpSpPr>
            <p:cNvPr id="10" name="Graphic 2">
              <a:extLst>
                <a:ext uri="{FF2B5EF4-FFF2-40B4-BE49-F238E27FC236}">
                  <a16:creationId xmlns:a16="http://schemas.microsoft.com/office/drawing/2014/main" id="{C9E1984A-6AF4-6530-9AD4-E866FE86A3E3}"/>
                </a:ext>
              </a:extLst>
            </p:cNvPr>
            <p:cNvGrpSpPr/>
            <p:nvPr/>
          </p:nvGrpSpPr>
          <p:grpSpPr>
            <a:xfrm>
              <a:off x="11899620" y="2892089"/>
              <a:ext cx="2988815" cy="3170088"/>
              <a:chOff x="11899620" y="2892089"/>
              <a:chExt cx="2988815" cy="3170088"/>
            </a:xfrm>
          </p:grpSpPr>
          <p:sp>
            <p:nvSpPr>
              <p:cNvPr id="35" name="Freeform: Shape 34">
                <a:extLst>
                  <a:ext uri="{FF2B5EF4-FFF2-40B4-BE49-F238E27FC236}">
                    <a16:creationId xmlns:a16="http://schemas.microsoft.com/office/drawing/2014/main" id="{6996EF51-F9BB-6449-F8B9-D588A1381C12}"/>
                  </a:ext>
                </a:extLst>
              </p:cNvPr>
              <p:cNvSpPr/>
              <p:nvPr/>
            </p:nvSpPr>
            <p:spPr>
              <a:xfrm>
                <a:off x="12329061" y="5710003"/>
                <a:ext cx="2559375" cy="248831"/>
              </a:xfrm>
              <a:custGeom>
                <a:avLst/>
                <a:gdLst>
                  <a:gd name="connsiteX0" fmla="*/ 2105600 w 2559375"/>
                  <a:gd name="connsiteY0" fmla="*/ 22904 h 248831"/>
                  <a:gd name="connsiteX1" fmla="*/ 1348839 w 2559375"/>
                  <a:gd name="connsiteY1" fmla="*/ 3092 h 248831"/>
                  <a:gd name="connsiteX2" fmla="*/ 275657 w 2559375"/>
                  <a:gd name="connsiteY2" fmla="*/ 81673 h 248831"/>
                  <a:gd name="connsiteX3" fmla="*/ 16100 w 2559375"/>
                  <a:gd name="connsiteY3" fmla="*/ 140823 h 248831"/>
                  <a:gd name="connsiteX4" fmla="*/ 81728 w 2559375"/>
                  <a:gd name="connsiteY4" fmla="*/ 192258 h 248831"/>
                  <a:gd name="connsiteX5" fmla="*/ 255750 w 2559375"/>
                  <a:gd name="connsiteY5" fmla="*/ 209117 h 248831"/>
                  <a:gd name="connsiteX6" fmla="*/ 604460 w 2559375"/>
                  <a:gd name="connsiteY6" fmla="*/ 233883 h 248831"/>
                  <a:gd name="connsiteX7" fmla="*/ 1303309 w 2559375"/>
                  <a:gd name="connsiteY7" fmla="*/ 247789 h 248831"/>
                  <a:gd name="connsiteX8" fmla="*/ 2328580 w 2559375"/>
                  <a:gd name="connsiteY8" fmla="*/ 181781 h 248831"/>
                  <a:gd name="connsiteX9" fmla="*/ 2471074 w 2559375"/>
                  <a:gd name="connsiteY9" fmla="*/ 161397 h 248831"/>
                  <a:gd name="connsiteX10" fmla="*/ 2552704 w 2559375"/>
                  <a:gd name="connsiteY10" fmla="*/ 113677 h 248831"/>
                  <a:gd name="connsiteX11" fmla="*/ 2340773 w 2559375"/>
                  <a:gd name="connsiteY11" fmla="*/ 47859 h 248831"/>
                  <a:gd name="connsiteX12" fmla="*/ 2105600 w 2559375"/>
                  <a:gd name="connsiteY12" fmla="*/ 22904 h 2488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59375" h="248831">
                    <a:moveTo>
                      <a:pt x="2105600" y="22904"/>
                    </a:moveTo>
                    <a:cubicBezTo>
                      <a:pt x="1854141" y="1377"/>
                      <a:pt x="1598393" y="-4338"/>
                      <a:pt x="1348839" y="3092"/>
                    </a:cubicBezTo>
                    <a:cubicBezTo>
                      <a:pt x="991365" y="13760"/>
                      <a:pt x="629987" y="22809"/>
                      <a:pt x="275657" y="81673"/>
                    </a:cubicBezTo>
                    <a:cubicBezTo>
                      <a:pt x="193933" y="95294"/>
                      <a:pt x="90301" y="101294"/>
                      <a:pt x="16100" y="140823"/>
                    </a:cubicBezTo>
                    <a:cubicBezTo>
                      <a:pt x="-40573" y="170922"/>
                      <a:pt x="69631" y="190925"/>
                      <a:pt x="81728" y="192258"/>
                    </a:cubicBezTo>
                    <a:cubicBezTo>
                      <a:pt x="139641" y="198354"/>
                      <a:pt x="197647" y="203974"/>
                      <a:pt x="255750" y="209117"/>
                    </a:cubicBezTo>
                    <a:cubicBezTo>
                      <a:pt x="371860" y="219405"/>
                      <a:pt x="488065" y="227596"/>
                      <a:pt x="604460" y="233883"/>
                    </a:cubicBezTo>
                    <a:cubicBezTo>
                      <a:pt x="837156" y="246456"/>
                      <a:pt x="1070328" y="251123"/>
                      <a:pt x="1303309" y="247789"/>
                    </a:cubicBezTo>
                    <a:cubicBezTo>
                      <a:pt x="1645829" y="242931"/>
                      <a:pt x="1988157" y="220929"/>
                      <a:pt x="2328580" y="181781"/>
                    </a:cubicBezTo>
                    <a:cubicBezTo>
                      <a:pt x="2376205" y="176256"/>
                      <a:pt x="2423926" y="170541"/>
                      <a:pt x="2471074" y="161397"/>
                    </a:cubicBezTo>
                    <a:cubicBezTo>
                      <a:pt x="2482505" y="159207"/>
                      <a:pt x="2586327" y="145300"/>
                      <a:pt x="2552704" y="113677"/>
                    </a:cubicBezTo>
                    <a:cubicBezTo>
                      <a:pt x="2510603" y="74148"/>
                      <a:pt x="2397923" y="55098"/>
                      <a:pt x="2340773" y="47859"/>
                    </a:cubicBezTo>
                    <a:cubicBezTo>
                      <a:pt x="2262953" y="37953"/>
                      <a:pt x="2184467" y="29667"/>
                      <a:pt x="2105600" y="22904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1662"/>
              </a:p>
            </p:txBody>
          </p:sp>
          <p:grpSp>
            <p:nvGrpSpPr>
              <p:cNvPr id="36" name="Graphic 2">
                <a:extLst>
                  <a:ext uri="{FF2B5EF4-FFF2-40B4-BE49-F238E27FC236}">
                    <a16:creationId xmlns:a16="http://schemas.microsoft.com/office/drawing/2014/main" id="{80AE6F15-83C7-EFB8-8E06-6A74AB98DEFF}"/>
                  </a:ext>
                </a:extLst>
              </p:cNvPr>
              <p:cNvGrpSpPr/>
              <p:nvPr/>
            </p:nvGrpSpPr>
            <p:grpSpPr>
              <a:xfrm>
                <a:off x="11899620" y="2892089"/>
                <a:ext cx="2684470" cy="3170088"/>
                <a:chOff x="11899620" y="2892089"/>
                <a:chExt cx="2684470" cy="3170088"/>
              </a:xfrm>
            </p:grpSpPr>
            <p:sp>
              <p:nvSpPr>
                <p:cNvPr id="37" name="Freeform: Shape 36">
                  <a:extLst>
                    <a:ext uri="{FF2B5EF4-FFF2-40B4-BE49-F238E27FC236}">
                      <a16:creationId xmlns:a16="http://schemas.microsoft.com/office/drawing/2014/main" id="{4622F08A-AEC4-03BA-4DF8-9778E3B4D94A}"/>
                    </a:ext>
                  </a:extLst>
                </p:cNvPr>
                <p:cNvSpPr/>
                <p:nvPr/>
              </p:nvSpPr>
              <p:spPr>
                <a:xfrm>
                  <a:off x="11907839" y="2895404"/>
                  <a:ext cx="2668385" cy="3156501"/>
                </a:xfrm>
                <a:custGeom>
                  <a:avLst/>
                  <a:gdLst>
                    <a:gd name="connsiteX0" fmla="*/ 2638074 w 2668385"/>
                    <a:gd name="connsiteY0" fmla="*/ 2711011 h 3156501"/>
                    <a:gd name="connsiteX1" fmla="*/ 2333750 w 2668385"/>
                    <a:gd name="connsiteY1" fmla="*/ 2365063 h 3156501"/>
                    <a:gd name="connsiteX2" fmla="*/ 2331845 w 2668385"/>
                    <a:gd name="connsiteY2" fmla="*/ 2363348 h 3156501"/>
                    <a:gd name="connsiteX3" fmla="*/ 2405473 w 2668385"/>
                    <a:gd name="connsiteY3" fmla="*/ 2279433 h 3156501"/>
                    <a:gd name="connsiteX4" fmla="*/ 2471577 w 2668385"/>
                    <a:gd name="connsiteY4" fmla="*/ 2178849 h 3156501"/>
                    <a:gd name="connsiteX5" fmla="*/ 2552730 w 2668385"/>
                    <a:gd name="connsiteY5" fmla="*/ 1953392 h 3156501"/>
                    <a:gd name="connsiteX6" fmla="*/ 2273266 w 2668385"/>
                    <a:gd name="connsiteY6" fmla="*/ 1215490 h 3156501"/>
                    <a:gd name="connsiteX7" fmla="*/ 2097720 w 2668385"/>
                    <a:gd name="connsiteY7" fmla="*/ 1112144 h 3156501"/>
                    <a:gd name="connsiteX8" fmla="*/ 2107245 w 2668385"/>
                    <a:gd name="connsiteY8" fmla="*/ 1014608 h 3156501"/>
                    <a:gd name="connsiteX9" fmla="*/ 2114865 w 2668385"/>
                    <a:gd name="connsiteY9" fmla="*/ 907071 h 3156501"/>
                    <a:gd name="connsiteX10" fmla="*/ 2110865 w 2668385"/>
                    <a:gd name="connsiteY10" fmla="*/ 694282 h 3156501"/>
                    <a:gd name="connsiteX11" fmla="*/ 2065049 w 2668385"/>
                    <a:gd name="connsiteY11" fmla="*/ 461587 h 3156501"/>
                    <a:gd name="connsiteX12" fmla="*/ 1956464 w 2668385"/>
                    <a:gd name="connsiteY12" fmla="*/ 215365 h 3156501"/>
                    <a:gd name="connsiteX13" fmla="*/ 1716434 w 2668385"/>
                    <a:gd name="connsiteY13" fmla="*/ 11149 h 3156501"/>
                    <a:gd name="connsiteX14" fmla="*/ 1586799 w 2668385"/>
                    <a:gd name="connsiteY14" fmla="*/ 21817 h 3156501"/>
                    <a:gd name="connsiteX15" fmla="*/ 1529840 w 2668385"/>
                    <a:gd name="connsiteY15" fmla="*/ 39629 h 3156501"/>
                    <a:gd name="connsiteX16" fmla="*/ 1488882 w 2668385"/>
                    <a:gd name="connsiteY16" fmla="*/ 75348 h 3156501"/>
                    <a:gd name="connsiteX17" fmla="*/ 1390489 w 2668385"/>
                    <a:gd name="connsiteY17" fmla="*/ 179266 h 3156501"/>
                    <a:gd name="connsiteX18" fmla="*/ 1159413 w 2668385"/>
                    <a:gd name="connsiteY18" fmla="*/ 678757 h 3156501"/>
                    <a:gd name="connsiteX19" fmla="*/ 1154364 w 2668385"/>
                    <a:gd name="connsiteY19" fmla="*/ 707236 h 3156501"/>
                    <a:gd name="connsiteX20" fmla="*/ 686401 w 2668385"/>
                    <a:gd name="connsiteY20" fmla="*/ 714666 h 3156501"/>
                    <a:gd name="connsiteX21" fmla="*/ 648205 w 2668385"/>
                    <a:gd name="connsiteY21" fmla="*/ 720286 h 3156501"/>
                    <a:gd name="connsiteX22" fmla="*/ 217771 w 2668385"/>
                    <a:gd name="connsiteY22" fmla="*/ 985271 h 3156501"/>
                    <a:gd name="connsiteX23" fmla="*/ 29652 w 2668385"/>
                    <a:gd name="connsiteY23" fmla="*/ 1216634 h 3156501"/>
                    <a:gd name="connsiteX24" fmla="*/ 129760 w 2668385"/>
                    <a:gd name="connsiteY24" fmla="*/ 1533530 h 3156501"/>
                    <a:gd name="connsiteX25" fmla="*/ 214342 w 2668385"/>
                    <a:gd name="connsiteY25" fmla="*/ 1541912 h 3156501"/>
                    <a:gd name="connsiteX26" fmla="*/ 437226 w 2668385"/>
                    <a:gd name="connsiteY26" fmla="*/ 1514956 h 3156501"/>
                    <a:gd name="connsiteX27" fmla="*/ 490472 w 2668385"/>
                    <a:gd name="connsiteY27" fmla="*/ 1501431 h 3156501"/>
                    <a:gd name="connsiteX28" fmla="*/ 961959 w 2668385"/>
                    <a:gd name="connsiteY28" fmla="*/ 1240351 h 3156501"/>
                    <a:gd name="connsiteX29" fmla="*/ 1064733 w 2668385"/>
                    <a:gd name="connsiteY29" fmla="*/ 1159769 h 3156501"/>
                    <a:gd name="connsiteX30" fmla="*/ 1191512 w 2668385"/>
                    <a:gd name="connsiteY30" fmla="*/ 1059090 h 3156501"/>
                    <a:gd name="connsiteX31" fmla="*/ 1300859 w 2668385"/>
                    <a:gd name="connsiteY31" fmla="*/ 1190344 h 3156501"/>
                    <a:gd name="connsiteX32" fmla="*/ 1215990 w 2668385"/>
                    <a:gd name="connsiteY32" fmla="*/ 1248256 h 3156501"/>
                    <a:gd name="connsiteX33" fmla="*/ 1126075 w 2668385"/>
                    <a:gd name="connsiteY33" fmla="*/ 1328647 h 3156501"/>
                    <a:gd name="connsiteX34" fmla="*/ 1038635 w 2668385"/>
                    <a:gd name="connsiteY34" fmla="*/ 1453520 h 3156501"/>
                    <a:gd name="connsiteX35" fmla="*/ 964055 w 2668385"/>
                    <a:gd name="connsiteY35" fmla="*/ 1600967 h 3156501"/>
                    <a:gd name="connsiteX36" fmla="*/ 940242 w 2668385"/>
                    <a:gd name="connsiteY36" fmla="*/ 2117889 h 3156501"/>
                    <a:gd name="connsiteX37" fmla="*/ 1055780 w 2668385"/>
                    <a:gd name="connsiteY37" fmla="*/ 2336583 h 3156501"/>
                    <a:gd name="connsiteX38" fmla="*/ 1139981 w 2668385"/>
                    <a:gd name="connsiteY38" fmla="*/ 2425451 h 3156501"/>
                    <a:gd name="connsiteX39" fmla="*/ 1245804 w 2668385"/>
                    <a:gd name="connsiteY39" fmla="*/ 2494889 h 3156501"/>
                    <a:gd name="connsiteX40" fmla="*/ 1183320 w 2668385"/>
                    <a:gd name="connsiteY40" fmla="*/ 2560325 h 3156501"/>
                    <a:gd name="connsiteX41" fmla="*/ 1124837 w 2668385"/>
                    <a:gd name="connsiteY41" fmla="*/ 2641288 h 3156501"/>
                    <a:gd name="connsiteX42" fmla="*/ 1069782 w 2668385"/>
                    <a:gd name="connsiteY42" fmla="*/ 2820929 h 3156501"/>
                    <a:gd name="connsiteX43" fmla="*/ 1096071 w 2668385"/>
                    <a:gd name="connsiteY43" fmla="*/ 2990379 h 3156501"/>
                    <a:gd name="connsiteX44" fmla="*/ 1265426 w 2668385"/>
                    <a:gd name="connsiteY44" fmla="*/ 3124110 h 3156501"/>
                    <a:gd name="connsiteX45" fmla="*/ 1483644 w 2668385"/>
                    <a:gd name="connsiteY45" fmla="*/ 3155352 h 3156501"/>
                    <a:gd name="connsiteX46" fmla="*/ 1664808 w 2668385"/>
                    <a:gd name="connsiteY46" fmla="*/ 3149637 h 3156501"/>
                    <a:gd name="connsiteX47" fmla="*/ 1754630 w 2668385"/>
                    <a:gd name="connsiteY47" fmla="*/ 3133825 h 3156501"/>
                    <a:gd name="connsiteX48" fmla="*/ 1827496 w 2668385"/>
                    <a:gd name="connsiteY48" fmla="*/ 3110489 h 3156501"/>
                    <a:gd name="connsiteX49" fmla="*/ 1872263 w 2668385"/>
                    <a:gd name="connsiteY49" fmla="*/ 3133730 h 3156501"/>
                    <a:gd name="connsiteX50" fmla="*/ 1923508 w 2668385"/>
                    <a:gd name="connsiteY50" fmla="*/ 3145351 h 3156501"/>
                    <a:gd name="connsiteX51" fmla="*/ 2049048 w 2668385"/>
                    <a:gd name="connsiteY51" fmla="*/ 3152399 h 3156501"/>
                    <a:gd name="connsiteX52" fmla="*/ 2248691 w 2668385"/>
                    <a:gd name="connsiteY52" fmla="*/ 3138874 h 3156501"/>
                    <a:gd name="connsiteX53" fmla="*/ 2499770 w 2668385"/>
                    <a:gd name="connsiteY53" fmla="*/ 3082676 h 3156501"/>
                    <a:gd name="connsiteX54" fmla="*/ 2663695 w 2668385"/>
                    <a:gd name="connsiteY54" fmla="*/ 2894748 h 3156501"/>
                    <a:gd name="connsiteX55" fmla="*/ 2638074 w 2668385"/>
                    <a:gd name="connsiteY55" fmla="*/ 2711011 h 3156501"/>
                    <a:gd name="connsiteX56" fmla="*/ 1807399 w 2668385"/>
                    <a:gd name="connsiteY56" fmla="*/ 1048708 h 3156501"/>
                    <a:gd name="connsiteX57" fmla="*/ 1701956 w 2668385"/>
                    <a:gd name="connsiteY57" fmla="*/ 1051565 h 3156501"/>
                    <a:gd name="connsiteX58" fmla="*/ 1499359 w 2668385"/>
                    <a:gd name="connsiteY58" fmla="*/ 1098047 h 3156501"/>
                    <a:gd name="connsiteX59" fmla="*/ 1466117 w 2668385"/>
                    <a:gd name="connsiteY59" fmla="*/ 1019561 h 3156501"/>
                    <a:gd name="connsiteX60" fmla="*/ 1608707 w 2668385"/>
                    <a:gd name="connsiteY60" fmla="*/ 880972 h 3156501"/>
                    <a:gd name="connsiteX61" fmla="*/ 1712719 w 2668385"/>
                    <a:gd name="connsiteY61" fmla="*/ 736859 h 3156501"/>
                    <a:gd name="connsiteX62" fmla="*/ 1717768 w 2668385"/>
                    <a:gd name="connsiteY62" fmla="*/ 739621 h 3156501"/>
                    <a:gd name="connsiteX63" fmla="*/ 1871788 w 2668385"/>
                    <a:gd name="connsiteY63" fmla="*/ 926883 h 3156501"/>
                    <a:gd name="connsiteX64" fmla="*/ 1896457 w 2668385"/>
                    <a:gd name="connsiteY64" fmla="*/ 990319 h 3156501"/>
                    <a:gd name="connsiteX65" fmla="*/ 1904362 w 2668385"/>
                    <a:gd name="connsiteY65" fmla="*/ 1055851 h 3156501"/>
                    <a:gd name="connsiteX66" fmla="*/ 1807399 w 2668385"/>
                    <a:gd name="connsiteY66" fmla="*/ 1048708 h 31565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</a:cxnLst>
                  <a:rect l="l" t="t" r="r" b="b"/>
                  <a:pathLst>
                    <a:path w="2668385" h="3156501">
                      <a:moveTo>
                        <a:pt x="2638074" y="2711011"/>
                      </a:moveTo>
                      <a:cubicBezTo>
                        <a:pt x="2579781" y="2564992"/>
                        <a:pt x="2468623" y="2444025"/>
                        <a:pt x="2333750" y="2365063"/>
                      </a:cubicBezTo>
                      <a:cubicBezTo>
                        <a:pt x="2332987" y="2364587"/>
                        <a:pt x="2332226" y="2364110"/>
                        <a:pt x="2331845" y="2363348"/>
                      </a:cubicBezTo>
                      <a:cubicBezTo>
                        <a:pt x="2330035" y="2359729"/>
                        <a:pt x="2398710" y="2288196"/>
                        <a:pt x="2405473" y="2279433"/>
                      </a:cubicBezTo>
                      <a:cubicBezTo>
                        <a:pt x="2430048" y="2247620"/>
                        <a:pt x="2452145" y="2213996"/>
                        <a:pt x="2471577" y="2178849"/>
                      </a:cubicBezTo>
                      <a:cubicBezTo>
                        <a:pt x="2510343" y="2108650"/>
                        <a:pt x="2538347" y="2032355"/>
                        <a:pt x="2552730" y="1953392"/>
                      </a:cubicBezTo>
                      <a:cubicBezTo>
                        <a:pt x="2602355" y="1681549"/>
                        <a:pt x="2490531" y="1386274"/>
                        <a:pt x="2273266" y="1215490"/>
                      </a:cubicBezTo>
                      <a:cubicBezTo>
                        <a:pt x="2223070" y="1175962"/>
                        <a:pt x="2159061" y="1130623"/>
                        <a:pt x="2097720" y="1112144"/>
                      </a:cubicBezTo>
                      <a:cubicBezTo>
                        <a:pt x="2106293" y="1081474"/>
                        <a:pt x="2104483" y="1046612"/>
                        <a:pt x="2107245" y="1014608"/>
                      </a:cubicBezTo>
                      <a:cubicBezTo>
                        <a:pt x="2110388" y="978794"/>
                        <a:pt x="2113151" y="942980"/>
                        <a:pt x="2114865" y="907071"/>
                      </a:cubicBezTo>
                      <a:cubicBezTo>
                        <a:pt x="2118389" y="836110"/>
                        <a:pt x="2118009" y="764958"/>
                        <a:pt x="2110865" y="694282"/>
                      </a:cubicBezTo>
                      <a:cubicBezTo>
                        <a:pt x="2102388" y="610653"/>
                        <a:pt x="2091815" y="540835"/>
                        <a:pt x="2065049" y="461587"/>
                      </a:cubicBezTo>
                      <a:cubicBezTo>
                        <a:pt x="2036283" y="376528"/>
                        <a:pt x="2004184" y="291851"/>
                        <a:pt x="1956464" y="215365"/>
                      </a:cubicBezTo>
                      <a:cubicBezTo>
                        <a:pt x="1899695" y="124497"/>
                        <a:pt x="1818067" y="45154"/>
                        <a:pt x="1716434" y="11149"/>
                      </a:cubicBezTo>
                      <a:cubicBezTo>
                        <a:pt x="1673381" y="-3233"/>
                        <a:pt x="1621470" y="-7520"/>
                        <a:pt x="1586799" y="21817"/>
                      </a:cubicBezTo>
                      <a:cubicBezTo>
                        <a:pt x="1576227" y="30771"/>
                        <a:pt x="1544127" y="32485"/>
                        <a:pt x="1529840" y="39629"/>
                      </a:cubicBezTo>
                      <a:cubicBezTo>
                        <a:pt x="1510313" y="49440"/>
                        <a:pt x="1502694" y="60108"/>
                        <a:pt x="1488882" y="75348"/>
                      </a:cubicBezTo>
                      <a:cubicBezTo>
                        <a:pt x="1456878" y="110781"/>
                        <a:pt x="1421636" y="142975"/>
                        <a:pt x="1390489" y="179266"/>
                      </a:cubicBezTo>
                      <a:cubicBezTo>
                        <a:pt x="1268473" y="321474"/>
                        <a:pt x="1195227" y="495686"/>
                        <a:pt x="1159413" y="678757"/>
                      </a:cubicBezTo>
                      <a:cubicBezTo>
                        <a:pt x="1157602" y="688186"/>
                        <a:pt x="1155888" y="697711"/>
                        <a:pt x="1154364" y="707236"/>
                      </a:cubicBezTo>
                      <a:cubicBezTo>
                        <a:pt x="1006060" y="654659"/>
                        <a:pt x="818703" y="661135"/>
                        <a:pt x="686401" y="714666"/>
                      </a:cubicBezTo>
                      <a:cubicBezTo>
                        <a:pt x="669256" y="708189"/>
                        <a:pt x="665255" y="713332"/>
                        <a:pt x="648205" y="720286"/>
                      </a:cubicBezTo>
                      <a:cubicBezTo>
                        <a:pt x="492186" y="784198"/>
                        <a:pt x="341119" y="869161"/>
                        <a:pt x="217771" y="985271"/>
                      </a:cubicBezTo>
                      <a:cubicBezTo>
                        <a:pt x="148047" y="1050994"/>
                        <a:pt x="72610" y="1130337"/>
                        <a:pt x="29652" y="1216634"/>
                      </a:cubicBezTo>
                      <a:cubicBezTo>
                        <a:pt x="-24450" y="1325218"/>
                        <a:pt x="-11972" y="1500859"/>
                        <a:pt x="129760" y="1533530"/>
                      </a:cubicBezTo>
                      <a:cubicBezTo>
                        <a:pt x="157382" y="1539912"/>
                        <a:pt x="185957" y="1540960"/>
                        <a:pt x="214342" y="1541912"/>
                      </a:cubicBezTo>
                      <a:cubicBezTo>
                        <a:pt x="293971" y="1544674"/>
                        <a:pt x="361503" y="1542579"/>
                        <a:pt x="437226" y="1514956"/>
                      </a:cubicBezTo>
                      <a:cubicBezTo>
                        <a:pt x="459325" y="1506860"/>
                        <a:pt x="469231" y="1511528"/>
                        <a:pt x="490472" y="1501431"/>
                      </a:cubicBezTo>
                      <a:cubicBezTo>
                        <a:pt x="652872" y="1424374"/>
                        <a:pt x="810512" y="1337125"/>
                        <a:pt x="961959" y="1240351"/>
                      </a:cubicBezTo>
                      <a:cubicBezTo>
                        <a:pt x="998821" y="1216824"/>
                        <a:pt x="1035683" y="1192345"/>
                        <a:pt x="1064733" y="1159769"/>
                      </a:cubicBezTo>
                      <a:cubicBezTo>
                        <a:pt x="1102358" y="1117478"/>
                        <a:pt x="1155602" y="1102810"/>
                        <a:pt x="1191512" y="1059090"/>
                      </a:cubicBezTo>
                      <a:cubicBezTo>
                        <a:pt x="1233802" y="1097476"/>
                        <a:pt x="1270570" y="1141957"/>
                        <a:pt x="1300859" y="1190344"/>
                      </a:cubicBezTo>
                      <a:cubicBezTo>
                        <a:pt x="1270379" y="1208537"/>
                        <a:pt x="1241804" y="1227968"/>
                        <a:pt x="1215990" y="1248256"/>
                      </a:cubicBezTo>
                      <a:cubicBezTo>
                        <a:pt x="1184273" y="1273022"/>
                        <a:pt x="1154173" y="1299882"/>
                        <a:pt x="1126075" y="1328647"/>
                      </a:cubicBezTo>
                      <a:cubicBezTo>
                        <a:pt x="1089404" y="1366366"/>
                        <a:pt x="1069782" y="1412467"/>
                        <a:pt x="1038635" y="1453520"/>
                      </a:cubicBezTo>
                      <a:cubicBezTo>
                        <a:pt x="1005202" y="1497526"/>
                        <a:pt x="983009" y="1549056"/>
                        <a:pt x="964055" y="1600967"/>
                      </a:cubicBezTo>
                      <a:cubicBezTo>
                        <a:pt x="903857" y="1765559"/>
                        <a:pt x="888998" y="1948915"/>
                        <a:pt x="940242" y="2117889"/>
                      </a:cubicBezTo>
                      <a:cubicBezTo>
                        <a:pt x="964341" y="2197328"/>
                        <a:pt x="1004345" y="2271623"/>
                        <a:pt x="1055780" y="2336583"/>
                      </a:cubicBezTo>
                      <a:cubicBezTo>
                        <a:pt x="1081117" y="2368587"/>
                        <a:pt x="1109311" y="2398400"/>
                        <a:pt x="1139981" y="2425451"/>
                      </a:cubicBezTo>
                      <a:cubicBezTo>
                        <a:pt x="1174652" y="2456122"/>
                        <a:pt x="1205323" y="2474696"/>
                        <a:pt x="1245804" y="2494889"/>
                      </a:cubicBezTo>
                      <a:cubicBezTo>
                        <a:pt x="1222087" y="2510891"/>
                        <a:pt x="1202466" y="2538989"/>
                        <a:pt x="1183320" y="2560325"/>
                      </a:cubicBezTo>
                      <a:cubicBezTo>
                        <a:pt x="1161032" y="2585186"/>
                        <a:pt x="1140649" y="2611760"/>
                        <a:pt x="1124837" y="2641288"/>
                      </a:cubicBezTo>
                      <a:cubicBezTo>
                        <a:pt x="1095119" y="2696818"/>
                        <a:pt x="1075973" y="2758159"/>
                        <a:pt x="1069782" y="2820929"/>
                      </a:cubicBezTo>
                      <a:cubicBezTo>
                        <a:pt x="1064067" y="2878651"/>
                        <a:pt x="1069401" y="2938944"/>
                        <a:pt x="1096071" y="2990379"/>
                      </a:cubicBezTo>
                      <a:cubicBezTo>
                        <a:pt x="1129981" y="3055816"/>
                        <a:pt x="1195607" y="3100583"/>
                        <a:pt x="1265426" y="3124110"/>
                      </a:cubicBezTo>
                      <a:cubicBezTo>
                        <a:pt x="1335339" y="3147732"/>
                        <a:pt x="1410015" y="3152495"/>
                        <a:pt x="1483644" y="3155352"/>
                      </a:cubicBezTo>
                      <a:cubicBezTo>
                        <a:pt x="1544032" y="3157733"/>
                        <a:pt x="1604706" y="3156686"/>
                        <a:pt x="1664808" y="3149637"/>
                      </a:cubicBezTo>
                      <a:cubicBezTo>
                        <a:pt x="1695003" y="3146113"/>
                        <a:pt x="1725102" y="3141065"/>
                        <a:pt x="1754630" y="3133825"/>
                      </a:cubicBezTo>
                      <a:cubicBezTo>
                        <a:pt x="1773680" y="3129158"/>
                        <a:pt x="1809017" y="3108489"/>
                        <a:pt x="1827496" y="3110489"/>
                      </a:cubicBezTo>
                      <a:cubicBezTo>
                        <a:pt x="1842164" y="3112108"/>
                        <a:pt x="1857119" y="3128682"/>
                        <a:pt x="1872263" y="3133730"/>
                      </a:cubicBezTo>
                      <a:cubicBezTo>
                        <a:pt x="1888837" y="3139255"/>
                        <a:pt x="1906173" y="3142779"/>
                        <a:pt x="1923508" y="3145351"/>
                      </a:cubicBezTo>
                      <a:cubicBezTo>
                        <a:pt x="1964941" y="3151732"/>
                        <a:pt x="2007233" y="3152780"/>
                        <a:pt x="2049048" y="3152399"/>
                      </a:cubicBezTo>
                      <a:cubicBezTo>
                        <a:pt x="2115818" y="3151637"/>
                        <a:pt x="2182302" y="3145446"/>
                        <a:pt x="2248691" y="3138874"/>
                      </a:cubicBezTo>
                      <a:cubicBezTo>
                        <a:pt x="2334512" y="3130397"/>
                        <a:pt x="2421761" y="3119348"/>
                        <a:pt x="2499770" y="3082676"/>
                      </a:cubicBezTo>
                      <a:cubicBezTo>
                        <a:pt x="2577781" y="3046005"/>
                        <a:pt x="2646265" y="2979140"/>
                        <a:pt x="2663695" y="2894748"/>
                      </a:cubicBezTo>
                      <a:cubicBezTo>
                        <a:pt x="2676555" y="2833407"/>
                        <a:pt x="2661314" y="2769304"/>
                        <a:pt x="2638074" y="2711011"/>
                      </a:cubicBezTo>
                      <a:close/>
                      <a:moveTo>
                        <a:pt x="1807399" y="1048708"/>
                      </a:moveTo>
                      <a:cubicBezTo>
                        <a:pt x="1772251" y="1047279"/>
                        <a:pt x="1737009" y="1048231"/>
                        <a:pt x="1701956" y="1051565"/>
                      </a:cubicBezTo>
                      <a:cubicBezTo>
                        <a:pt x="1637472" y="1057852"/>
                        <a:pt x="1567940" y="1074235"/>
                        <a:pt x="1499359" y="1098047"/>
                      </a:cubicBezTo>
                      <a:cubicBezTo>
                        <a:pt x="1490406" y="1071187"/>
                        <a:pt x="1478976" y="1044993"/>
                        <a:pt x="1466117" y="1019561"/>
                      </a:cubicBezTo>
                      <a:cubicBezTo>
                        <a:pt x="1517076" y="977080"/>
                        <a:pt x="1564796" y="930693"/>
                        <a:pt x="1608707" y="880972"/>
                      </a:cubicBezTo>
                      <a:cubicBezTo>
                        <a:pt x="1621375" y="866590"/>
                        <a:pt x="1714530" y="737240"/>
                        <a:pt x="1712719" y="736859"/>
                      </a:cubicBezTo>
                      <a:cubicBezTo>
                        <a:pt x="1714625" y="737240"/>
                        <a:pt x="1716244" y="738478"/>
                        <a:pt x="1717768" y="739621"/>
                      </a:cubicBezTo>
                      <a:cubicBezTo>
                        <a:pt x="1786157" y="792961"/>
                        <a:pt x="1832545" y="849159"/>
                        <a:pt x="1871788" y="926883"/>
                      </a:cubicBezTo>
                      <a:cubicBezTo>
                        <a:pt x="1882074" y="947171"/>
                        <a:pt x="1890552" y="968317"/>
                        <a:pt x="1896457" y="990319"/>
                      </a:cubicBezTo>
                      <a:cubicBezTo>
                        <a:pt x="1902077" y="1010989"/>
                        <a:pt x="1897600" y="1037468"/>
                        <a:pt x="1904362" y="1055851"/>
                      </a:cubicBezTo>
                      <a:cubicBezTo>
                        <a:pt x="1874835" y="1061185"/>
                        <a:pt x="1837687" y="1049851"/>
                        <a:pt x="1807399" y="1048708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grpSp>
              <p:nvGrpSpPr>
                <p:cNvPr id="38" name="Graphic 2">
                  <a:extLst>
                    <a:ext uri="{FF2B5EF4-FFF2-40B4-BE49-F238E27FC236}">
                      <a16:creationId xmlns:a16="http://schemas.microsoft.com/office/drawing/2014/main" id="{B0B77190-93BB-8AAB-4EF6-45A3BED0CF02}"/>
                    </a:ext>
                  </a:extLst>
                </p:cNvPr>
                <p:cNvGrpSpPr/>
                <p:nvPr/>
              </p:nvGrpSpPr>
              <p:grpSpPr>
                <a:xfrm>
                  <a:off x="11899620" y="2892089"/>
                  <a:ext cx="2684470" cy="3170088"/>
                  <a:chOff x="11899620" y="2892089"/>
                  <a:chExt cx="2684470" cy="3170088"/>
                </a:xfrm>
              </p:grpSpPr>
              <p:sp>
                <p:nvSpPr>
                  <p:cNvPr id="41" name="Freeform: Shape 40">
                    <a:extLst>
                      <a:ext uri="{FF2B5EF4-FFF2-40B4-BE49-F238E27FC236}">
                        <a16:creationId xmlns:a16="http://schemas.microsoft.com/office/drawing/2014/main" id="{C140CC66-0D73-534D-F1FD-C61DB2A2CE22}"/>
                      </a:ext>
                    </a:extLst>
                  </p:cNvPr>
                  <p:cNvSpPr/>
                  <p:nvPr/>
                </p:nvSpPr>
                <p:spPr>
                  <a:xfrm>
                    <a:off x="13039647" y="2892089"/>
                    <a:ext cx="994793" cy="1118169"/>
                  </a:xfrm>
                  <a:custGeom>
                    <a:avLst/>
                    <a:gdLst>
                      <a:gd name="connsiteX0" fmla="*/ 974390 w 994793"/>
                      <a:gd name="connsiteY0" fmla="*/ 1111364 h 1118169"/>
                      <a:gd name="connsiteX1" fmla="*/ 988582 w 994793"/>
                      <a:gd name="connsiteY1" fmla="*/ 700741 h 1118169"/>
                      <a:gd name="connsiteX2" fmla="*/ 917906 w 994793"/>
                      <a:gd name="connsiteY2" fmla="*/ 380225 h 1118169"/>
                      <a:gd name="connsiteX3" fmla="*/ 744075 w 994793"/>
                      <a:gd name="connsiteY3" fmla="*/ 106286 h 1118169"/>
                      <a:gd name="connsiteX4" fmla="*/ 600248 w 994793"/>
                      <a:gd name="connsiteY4" fmla="*/ 12845 h 1118169"/>
                      <a:gd name="connsiteX5" fmla="*/ 437751 w 994793"/>
                      <a:gd name="connsiteY5" fmla="*/ 16941 h 1118169"/>
                      <a:gd name="connsiteX6" fmla="*/ 301449 w 994793"/>
                      <a:gd name="connsiteY6" fmla="*/ 115620 h 1118169"/>
                      <a:gd name="connsiteX7" fmla="*/ 192482 w 994793"/>
                      <a:gd name="connsiteY7" fmla="*/ 252971 h 1118169"/>
                      <a:gd name="connsiteX8" fmla="*/ 43797 w 994793"/>
                      <a:gd name="connsiteY8" fmla="*/ 573296 h 1118169"/>
                      <a:gd name="connsiteX9" fmla="*/ 1887 w 994793"/>
                      <a:gd name="connsiteY9" fmla="*/ 919816 h 1118169"/>
                      <a:gd name="connsiteX10" fmla="*/ 62371 w 994793"/>
                      <a:gd name="connsiteY10" fmla="*/ 1063834 h 1118169"/>
                      <a:gd name="connsiteX11" fmla="*/ 202865 w 994793"/>
                      <a:gd name="connsiteY11" fmla="*/ 1099838 h 1118169"/>
                      <a:gd name="connsiteX12" fmla="*/ 352884 w 994793"/>
                      <a:gd name="connsiteY12" fmla="*/ 1026686 h 1118169"/>
                      <a:gd name="connsiteX13" fmla="*/ 479186 w 994793"/>
                      <a:gd name="connsiteY13" fmla="*/ 898289 h 1118169"/>
                      <a:gd name="connsiteX14" fmla="*/ 677496 w 994793"/>
                      <a:gd name="connsiteY14" fmla="*/ 601586 h 1118169"/>
                      <a:gd name="connsiteX15" fmla="*/ 703975 w 994793"/>
                      <a:gd name="connsiteY15" fmla="*/ 519956 h 1118169"/>
                      <a:gd name="connsiteX16" fmla="*/ 686164 w 994793"/>
                      <a:gd name="connsiteY16" fmla="*/ 515860 h 1118169"/>
                      <a:gd name="connsiteX17" fmla="*/ 617298 w 994793"/>
                      <a:gd name="connsiteY17" fmla="*/ 672928 h 1118169"/>
                      <a:gd name="connsiteX18" fmla="*/ 520428 w 994793"/>
                      <a:gd name="connsiteY18" fmla="*/ 814660 h 1118169"/>
                      <a:gd name="connsiteX19" fmla="*/ 408319 w 994793"/>
                      <a:gd name="connsiteY19" fmla="*/ 942104 h 1118169"/>
                      <a:gd name="connsiteX20" fmla="*/ 274969 w 994793"/>
                      <a:gd name="connsiteY20" fmla="*/ 1053261 h 1118169"/>
                      <a:gd name="connsiteX21" fmla="*/ 129046 w 994793"/>
                      <a:gd name="connsiteY21" fmla="*/ 1074502 h 1118169"/>
                      <a:gd name="connsiteX22" fmla="*/ 30368 w 994793"/>
                      <a:gd name="connsiteY22" fmla="*/ 971441 h 1118169"/>
                      <a:gd name="connsiteX23" fmla="*/ 22461 w 994793"/>
                      <a:gd name="connsiteY23" fmla="*/ 806183 h 1118169"/>
                      <a:gd name="connsiteX24" fmla="*/ 46083 w 994793"/>
                      <a:gd name="connsiteY24" fmla="*/ 641019 h 1118169"/>
                      <a:gd name="connsiteX25" fmla="*/ 171337 w 994793"/>
                      <a:gd name="connsiteY25" fmla="*/ 320503 h 1118169"/>
                      <a:gd name="connsiteX26" fmla="*/ 265349 w 994793"/>
                      <a:gd name="connsiteY26" fmla="*/ 182390 h 1118169"/>
                      <a:gd name="connsiteX27" fmla="*/ 384316 w 994793"/>
                      <a:gd name="connsiteY27" fmla="*/ 64661 h 1118169"/>
                      <a:gd name="connsiteX28" fmla="*/ 539669 w 994793"/>
                      <a:gd name="connsiteY28" fmla="*/ 16274 h 1118169"/>
                      <a:gd name="connsiteX29" fmla="*/ 692926 w 994793"/>
                      <a:gd name="connsiteY29" fmla="*/ 83235 h 1118169"/>
                      <a:gd name="connsiteX30" fmla="*/ 881521 w 994793"/>
                      <a:gd name="connsiteY30" fmla="*/ 334885 h 1118169"/>
                      <a:gd name="connsiteX31" fmla="*/ 962959 w 994793"/>
                      <a:gd name="connsiteY31" fmla="*/ 638352 h 1118169"/>
                      <a:gd name="connsiteX32" fmla="*/ 966865 w 994793"/>
                      <a:gd name="connsiteY32" fmla="*/ 1013447 h 1118169"/>
                      <a:gd name="connsiteX33" fmla="*/ 959055 w 994793"/>
                      <a:gd name="connsiteY33" fmla="*/ 1110125 h 1118169"/>
                      <a:gd name="connsiteX34" fmla="*/ 974390 w 994793"/>
                      <a:gd name="connsiteY34" fmla="*/ 1111364 h 1118169"/>
                      <a:gd name="connsiteX35" fmla="*/ 974390 w 994793"/>
                      <a:gd name="connsiteY35" fmla="*/ 1111364 h 11181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</a:cxnLst>
                    <a:rect l="l" t="t" r="r" b="b"/>
                    <a:pathLst>
                      <a:path w="994793" h="1118169">
                        <a:moveTo>
                          <a:pt x="974390" y="1111364"/>
                        </a:moveTo>
                        <a:cubicBezTo>
                          <a:pt x="992202" y="976013"/>
                          <a:pt x="1001918" y="836948"/>
                          <a:pt x="988582" y="700741"/>
                        </a:cubicBezTo>
                        <a:cubicBezTo>
                          <a:pt x="978010" y="591680"/>
                          <a:pt x="956197" y="482999"/>
                          <a:pt x="917906" y="380225"/>
                        </a:cubicBezTo>
                        <a:cubicBezTo>
                          <a:pt x="879902" y="278117"/>
                          <a:pt x="823418" y="181724"/>
                          <a:pt x="744075" y="106286"/>
                        </a:cubicBezTo>
                        <a:cubicBezTo>
                          <a:pt x="702546" y="66757"/>
                          <a:pt x="654921" y="31610"/>
                          <a:pt x="600248" y="12845"/>
                        </a:cubicBezTo>
                        <a:cubicBezTo>
                          <a:pt x="546717" y="-5538"/>
                          <a:pt x="490234" y="-4204"/>
                          <a:pt x="437751" y="16941"/>
                        </a:cubicBezTo>
                        <a:cubicBezTo>
                          <a:pt x="385268" y="37991"/>
                          <a:pt x="340215" y="75234"/>
                          <a:pt x="301449" y="115620"/>
                        </a:cubicBezTo>
                        <a:cubicBezTo>
                          <a:pt x="260967" y="157721"/>
                          <a:pt x="224963" y="204488"/>
                          <a:pt x="192482" y="252971"/>
                        </a:cubicBezTo>
                        <a:cubicBezTo>
                          <a:pt x="126665" y="351078"/>
                          <a:pt x="76278" y="459663"/>
                          <a:pt x="43797" y="573296"/>
                        </a:cubicBezTo>
                        <a:cubicBezTo>
                          <a:pt x="11984" y="684358"/>
                          <a:pt x="-6114" y="804087"/>
                          <a:pt x="1887" y="919816"/>
                        </a:cubicBezTo>
                        <a:cubicBezTo>
                          <a:pt x="5602" y="973061"/>
                          <a:pt x="20366" y="1027925"/>
                          <a:pt x="62371" y="1063834"/>
                        </a:cubicBezTo>
                        <a:cubicBezTo>
                          <a:pt x="100662" y="1096505"/>
                          <a:pt x="154097" y="1105934"/>
                          <a:pt x="202865" y="1099838"/>
                        </a:cubicBezTo>
                        <a:cubicBezTo>
                          <a:pt x="259443" y="1092790"/>
                          <a:pt x="309926" y="1062786"/>
                          <a:pt x="352884" y="1026686"/>
                        </a:cubicBezTo>
                        <a:cubicBezTo>
                          <a:pt x="398699" y="988205"/>
                          <a:pt x="439370" y="942866"/>
                          <a:pt x="479186" y="898289"/>
                        </a:cubicBezTo>
                        <a:cubicBezTo>
                          <a:pt x="558433" y="809326"/>
                          <a:pt x="630823" y="711980"/>
                          <a:pt x="677496" y="601586"/>
                        </a:cubicBezTo>
                        <a:cubicBezTo>
                          <a:pt x="688831" y="574916"/>
                          <a:pt x="697593" y="548150"/>
                          <a:pt x="703975" y="519956"/>
                        </a:cubicBezTo>
                        <a:cubicBezTo>
                          <a:pt x="706357" y="509669"/>
                          <a:pt x="689592" y="506240"/>
                          <a:pt x="686164" y="515860"/>
                        </a:cubicBezTo>
                        <a:cubicBezTo>
                          <a:pt x="667018" y="569867"/>
                          <a:pt x="645587" y="622922"/>
                          <a:pt x="617298" y="672928"/>
                        </a:cubicBezTo>
                        <a:cubicBezTo>
                          <a:pt x="589103" y="722839"/>
                          <a:pt x="556052" y="769892"/>
                          <a:pt x="520428" y="814660"/>
                        </a:cubicBezTo>
                        <a:cubicBezTo>
                          <a:pt x="485186" y="858951"/>
                          <a:pt x="447371" y="901147"/>
                          <a:pt x="408319" y="942104"/>
                        </a:cubicBezTo>
                        <a:cubicBezTo>
                          <a:pt x="368505" y="983919"/>
                          <a:pt x="326404" y="1025924"/>
                          <a:pt x="274969" y="1053261"/>
                        </a:cubicBezTo>
                        <a:cubicBezTo>
                          <a:pt x="230677" y="1076788"/>
                          <a:pt x="178385" y="1087646"/>
                          <a:pt x="129046" y="1074502"/>
                        </a:cubicBezTo>
                        <a:cubicBezTo>
                          <a:pt x="77707" y="1060786"/>
                          <a:pt x="43702" y="1022210"/>
                          <a:pt x="30368" y="971441"/>
                        </a:cubicBezTo>
                        <a:cubicBezTo>
                          <a:pt x="16365" y="918292"/>
                          <a:pt x="18937" y="860570"/>
                          <a:pt x="22461" y="806183"/>
                        </a:cubicBezTo>
                        <a:cubicBezTo>
                          <a:pt x="26081" y="750652"/>
                          <a:pt x="33987" y="695407"/>
                          <a:pt x="46083" y="641019"/>
                        </a:cubicBezTo>
                        <a:cubicBezTo>
                          <a:pt x="71038" y="528624"/>
                          <a:pt x="113805" y="420230"/>
                          <a:pt x="171337" y="320503"/>
                        </a:cubicBezTo>
                        <a:cubicBezTo>
                          <a:pt x="199150" y="272211"/>
                          <a:pt x="230582" y="226015"/>
                          <a:pt x="265349" y="182390"/>
                        </a:cubicBezTo>
                        <a:cubicBezTo>
                          <a:pt x="300210" y="138671"/>
                          <a:pt x="338406" y="96856"/>
                          <a:pt x="384316" y="64661"/>
                        </a:cubicBezTo>
                        <a:cubicBezTo>
                          <a:pt x="429655" y="32753"/>
                          <a:pt x="483471" y="11798"/>
                          <a:pt x="539669" y="16274"/>
                        </a:cubicBezTo>
                        <a:cubicBezTo>
                          <a:pt x="596533" y="20846"/>
                          <a:pt x="648634" y="48755"/>
                          <a:pt x="692926" y="83235"/>
                        </a:cubicBezTo>
                        <a:cubicBezTo>
                          <a:pt x="776651" y="148481"/>
                          <a:pt x="838754" y="238493"/>
                          <a:pt x="881521" y="334885"/>
                        </a:cubicBezTo>
                        <a:cubicBezTo>
                          <a:pt x="924289" y="430993"/>
                          <a:pt x="948767" y="534339"/>
                          <a:pt x="962959" y="638352"/>
                        </a:cubicBezTo>
                        <a:cubicBezTo>
                          <a:pt x="980010" y="763320"/>
                          <a:pt x="977438" y="888002"/>
                          <a:pt x="966865" y="1013447"/>
                        </a:cubicBezTo>
                        <a:cubicBezTo>
                          <a:pt x="964102" y="1045641"/>
                          <a:pt x="961150" y="1077836"/>
                          <a:pt x="959055" y="1110125"/>
                        </a:cubicBezTo>
                        <a:cubicBezTo>
                          <a:pt x="958292" y="1119936"/>
                          <a:pt x="973057" y="1121270"/>
                          <a:pt x="974390" y="1111364"/>
                        </a:cubicBezTo>
                        <a:lnTo>
                          <a:pt x="974390" y="1111364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42" name="Freeform: Shape 41">
                    <a:extLst>
                      <a:ext uri="{FF2B5EF4-FFF2-40B4-BE49-F238E27FC236}">
                        <a16:creationId xmlns:a16="http://schemas.microsoft.com/office/drawing/2014/main" id="{6E85449B-1AEC-0F37-22F1-6CD1B239555B}"/>
                      </a:ext>
                    </a:extLst>
                  </p:cNvPr>
                  <p:cNvSpPr/>
                  <p:nvPr/>
                </p:nvSpPr>
                <p:spPr>
                  <a:xfrm>
                    <a:off x="13851568" y="3810094"/>
                    <a:ext cx="32833" cy="145656"/>
                  </a:xfrm>
                  <a:custGeom>
                    <a:avLst/>
                    <a:gdLst>
                      <a:gd name="connsiteX0" fmla="*/ 163 w 32833"/>
                      <a:gd name="connsiteY0" fmla="*/ 7144 h 145656"/>
                      <a:gd name="connsiteX1" fmla="*/ 11688 w 32833"/>
                      <a:gd name="connsiteY1" fmla="*/ 72867 h 145656"/>
                      <a:gd name="connsiteX2" fmla="*/ 15498 w 32833"/>
                      <a:gd name="connsiteY2" fmla="*/ 139446 h 145656"/>
                      <a:gd name="connsiteX3" fmla="*/ 30833 w 32833"/>
                      <a:gd name="connsiteY3" fmla="*/ 138875 h 145656"/>
                      <a:gd name="connsiteX4" fmla="*/ 28738 w 32833"/>
                      <a:gd name="connsiteY4" fmla="*/ 69914 h 145656"/>
                      <a:gd name="connsiteX5" fmla="*/ 11783 w 32833"/>
                      <a:gd name="connsiteY5" fmla="*/ 3429 h 145656"/>
                      <a:gd name="connsiteX6" fmla="*/ 163 w 32833"/>
                      <a:gd name="connsiteY6" fmla="*/ 7144 h 145656"/>
                      <a:gd name="connsiteX7" fmla="*/ 163 w 32833"/>
                      <a:gd name="connsiteY7" fmla="*/ 7144 h 1456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32833" h="145656">
                        <a:moveTo>
                          <a:pt x="163" y="7144"/>
                        </a:moveTo>
                        <a:cubicBezTo>
                          <a:pt x="5497" y="28766"/>
                          <a:pt x="9306" y="50769"/>
                          <a:pt x="11688" y="72867"/>
                        </a:cubicBezTo>
                        <a:cubicBezTo>
                          <a:pt x="14164" y="95060"/>
                          <a:pt x="13117" y="117348"/>
                          <a:pt x="15498" y="139446"/>
                        </a:cubicBezTo>
                        <a:cubicBezTo>
                          <a:pt x="16450" y="148686"/>
                          <a:pt x="29404" y="146876"/>
                          <a:pt x="30833" y="138875"/>
                        </a:cubicBezTo>
                        <a:cubicBezTo>
                          <a:pt x="34929" y="116682"/>
                          <a:pt x="31976" y="92012"/>
                          <a:pt x="28738" y="69914"/>
                        </a:cubicBezTo>
                        <a:cubicBezTo>
                          <a:pt x="25500" y="47244"/>
                          <a:pt x="19499" y="25051"/>
                          <a:pt x="11783" y="3429"/>
                        </a:cubicBezTo>
                        <a:cubicBezTo>
                          <a:pt x="9497" y="-3048"/>
                          <a:pt x="-1457" y="477"/>
                          <a:pt x="163" y="7144"/>
                        </a:cubicBezTo>
                        <a:lnTo>
                          <a:pt x="163" y="7144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43" name="Freeform: Shape 42">
                    <a:extLst>
                      <a:ext uri="{FF2B5EF4-FFF2-40B4-BE49-F238E27FC236}">
                        <a16:creationId xmlns:a16="http://schemas.microsoft.com/office/drawing/2014/main" id="{4051466B-B248-0F9C-99D6-E487720F385A}"/>
                      </a:ext>
                    </a:extLst>
                  </p:cNvPr>
                  <p:cNvSpPr/>
                  <p:nvPr/>
                </p:nvSpPr>
                <p:spPr>
                  <a:xfrm>
                    <a:off x="11899620" y="3558422"/>
                    <a:ext cx="1218759" cy="891830"/>
                  </a:xfrm>
                  <a:custGeom>
                    <a:avLst/>
                    <a:gdLst>
                      <a:gd name="connsiteX0" fmla="*/ 1156868 w 1218759"/>
                      <a:gd name="connsiteY0" fmla="*/ 34027 h 891830"/>
                      <a:gd name="connsiteX1" fmla="*/ 513931 w 1218759"/>
                      <a:gd name="connsiteY1" fmla="*/ 110322 h 891830"/>
                      <a:gd name="connsiteX2" fmla="*/ 139598 w 1218759"/>
                      <a:gd name="connsiteY2" fmla="*/ 399882 h 891830"/>
                      <a:gd name="connsiteX3" fmla="*/ 19392 w 1218759"/>
                      <a:gd name="connsiteY3" fmla="*/ 774405 h 891830"/>
                      <a:gd name="connsiteX4" fmla="*/ 92736 w 1218759"/>
                      <a:gd name="connsiteY4" fmla="*/ 857749 h 891830"/>
                      <a:gd name="connsiteX5" fmla="*/ 241325 w 1218759"/>
                      <a:gd name="connsiteY5" fmla="*/ 891467 h 891830"/>
                      <a:gd name="connsiteX6" fmla="*/ 565366 w 1218759"/>
                      <a:gd name="connsiteY6" fmla="*/ 825745 h 891830"/>
                      <a:gd name="connsiteX7" fmla="*/ 870357 w 1218759"/>
                      <a:gd name="connsiteY7" fmla="*/ 661343 h 891830"/>
                      <a:gd name="connsiteX8" fmla="*/ 1149820 w 1218759"/>
                      <a:gd name="connsiteY8" fmla="*/ 459223 h 891830"/>
                      <a:gd name="connsiteX9" fmla="*/ 1214875 w 1218759"/>
                      <a:gd name="connsiteY9" fmla="*/ 404549 h 891830"/>
                      <a:gd name="connsiteX10" fmla="*/ 1200302 w 1218759"/>
                      <a:gd name="connsiteY10" fmla="*/ 387404 h 891830"/>
                      <a:gd name="connsiteX11" fmla="*/ 650424 w 1218759"/>
                      <a:gd name="connsiteY11" fmla="*/ 762403 h 891830"/>
                      <a:gd name="connsiteX12" fmla="*/ 339718 w 1218759"/>
                      <a:gd name="connsiteY12" fmla="*/ 868131 h 891830"/>
                      <a:gd name="connsiteX13" fmla="*/ 177127 w 1218759"/>
                      <a:gd name="connsiteY13" fmla="*/ 868226 h 891830"/>
                      <a:gd name="connsiteX14" fmla="*/ 58921 w 1218759"/>
                      <a:gd name="connsiteY14" fmla="*/ 805837 h 891830"/>
                      <a:gd name="connsiteX15" fmla="*/ 122738 w 1218759"/>
                      <a:gd name="connsiteY15" fmla="*/ 446364 h 891830"/>
                      <a:gd name="connsiteX16" fmla="*/ 454018 w 1218759"/>
                      <a:gd name="connsiteY16" fmla="*/ 161947 h 891830"/>
                      <a:gd name="connsiteX17" fmla="*/ 1067238 w 1218759"/>
                      <a:gd name="connsiteY17" fmla="*/ 28026 h 891830"/>
                      <a:gd name="connsiteX18" fmla="*/ 1151058 w 1218759"/>
                      <a:gd name="connsiteY18" fmla="*/ 49838 h 891830"/>
                      <a:gd name="connsiteX19" fmla="*/ 1156868 w 1218759"/>
                      <a:gd name="connsiteY19" fmla="*/ 34027 h 891830"/>
                      <a:gd name="connsiteX20" fmla="*/ 1156868 w 1218759"/>
                      <a:gd name="connsiteY20" fmla="*/ 34027 h 89183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</a:cxnLst>
                    <a:rect l="l" t="t" r="r" b="b"/>
                    <a:pathLst>
                      <a:path w="1218759" h="891830">
                        <a:moveTo>
                          <a:pt x="1156868" y="34027"/>
                        </a:moveTo>
                        <a:cubicBezTo>
                          <a:pt x="941222" y="-36744"/>
                          <a:pt x="711956" y="9738"/>
                          <a:pt x="513931" y="110322"/>
                        </a:cubicBezTo>
                        <a:cubicBezTo>
                          <a:pt x="371627" y="182617"/>
                          <a:pt x="243611" y="278629"/>
                          <a:pt x="139598" y="399882"/>
                        </a:cubicBezTo>
                        <a:cubicBezTo>
                          <a:pt x="57397" y="495703"/>
                          <a:pt x="-42805" y="643912"/>
                          <a:pt x="19392" y="774405"/>
                        </a:cubicBezTo>
                        <a:cubicBezTo>
                          <a:pt x="35109" y="807456"/>
                          <a:pt x="61112" y="839080"/>
                          <a:pt x="92736" y="857749"/>
                        </a:cubicBezTo>
                        <a:cubicBezTo>
                          <a:pt x="136741" y="883752"/>
                          <a:pt x="191224" y="889753"/>
                          <a:pt x="241325" y="891467"/>
                        </a:cubicBezTo>
                        <a:cubicBezTo>
                          <a:pt x="352863" y="895372"/>
                          <a:pt x="462686" y="867464"/>
                          <a:pt x="565366" y="825745"/>
                        </a:cubicBezTo>
                        <a:cubicBezTo>
                          <a:pt x="672427" y="782311"/>
                          <a:pt x="773106" y="723351"/>
                          <a:pt x="870357" y="661343"/>
                        </a:cubicBezTo>
                        <a:cubicBezTo>
                          <a:pt x="967321" y="599431"/>
                          <a:pt x="1060666" y="531994"/>
                          <a:pt x="1149820" y="459223"/>
                        </a:cubicBezTo>
                        <a:cubicBezTo>
                          <a:pt x="1171727" y="441316"/>
                          <a:pt x="1193444" y="423028"/>
                          <a:pt x="1214875" y="404549"/>
                        </a:cubicBezTo>
                        <a:cubicBezTo>
                          <a:pt x="1225829" y="395024"/>
                          <a:pt x="1211256" y="377879"/>
                          <a:pt x="1200302" y="387404"/>
                        </a:cubicBezTo>
                        <a:cubicBezTo>
                          <a:pt x="1032853" y="532184"/>
                          <a:pt x="848354" y="662677"/>
                          <a:pt x="650424" y="762403"/>
                        </a:cubicBezTo>
                        <a:cubicBezTo>
                          <a:pt x="552412" y="811838"/>
                          <a:pt x="449065" y="853177"/>
                          <a:pt x="339718" y="868131"/>
                        </a:cubicBezTo>
                        <a:cubicBezTo>
                          <a:pt x="285997" y="875465"/>
                          <a:pt x="230848" y="876418"/>
                          <a:pt x="177127" y="868226"/>
                        </a:cubicBezTo>
                        <a:cubicBezTo>
                          <a:pt x="129978" y="861082"/>
                          <a:pt x="89687" y="843080"/>
                          <a:pt x="58921" y="805837"/>
                        </a:cubicBezTo>
                        <a:cubicBezTo>
                          <a:pt x="-34138" y="693061"/>
                          <a:pt x="47301" y="543709"/>
                          <a:pt x="122738" y="446364"/>
                        </a:cubicBezTo>
                        <a:cubicBezTo>
                          <a:pt x="212750" y="330064"/>
                          <a:pt x="327432" y="235671"/>
                          <a:pt x="454018" y="161947"/>
                        </a:cubicBezTo>
                        <a:cubicBezTo>
                          <a:pt x="637851" y="54886"/>
                          <a:pt x="853878" y="-12646"/>
                          <a:pt x="1067238" y="28026"/>
                        </a:cubicBezTo>
                        <a:cubicBezTo>
                          <a:pt x="1095622" y="33455"/>
                          <a:pt x="1123531" y="40885"/>
                          <a:pt x="1151058" y="49838"/>
                        </a:cubicBezTo>
                        <a:cubicBezTo>
                          <a:pt x="1161345" y="53362"/>
                          <a:pt x="1167250" y="37456"/>
                          <a:pt x="1156868" y="34027"/>
                        </a:cubicBezTo>
                        <a:lnTo>
                          <a:pt x="1156868" y="34027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44" name="Freeform: Shape 43">
                    <a:extLst>
                      <a:ext uri="{FF2B5EF4-FFF2-40B4-BE49-F238E27FC236}">
                        <a16:creationId xmlns:a16="http://schemas.microsoft.com/office/drawing/2014/main" id="{76481CD1-E8C0-1562-E1CE-1ADD2A389BA6}"/>
                      </a:ext>
                    </a:extLst>
                  </p:cNvPr>
                  <p:cNvSpPr/>
                  <p:nvPr/>
                </p:nvSpPr>
                <p:spPr>
                  <a:xfrm>
                    <a:off x="13376804" y="3916005"/>
                    <a:ext cx="35268" cy="89957"/>
                  </a:xfrm>
                  <a:custGeom>
                    <a:avLst/>
                    <a:gdLst>
                      <a:gd name="connsiteX0" fmla="*/ 35062 w 35268"/>
                      <a:gd name="connsiteY0" fmla="*/ 82399 h 89957"/>
                      <a:gd name="connsiteX1" fmla="*/ 15441 w 35268"/>
                      <a:gd name="connsiteY1" fmla="*/ 6485 h 89957"/>
                      <a:gd name="connsiteX2" fmla="*/ 5344 w 35268"/>
                      <a:gd name="connsiteY2" fmla="*/ 389 h 89957"/>
                      <a:gd name="connsiteX3" fmla="*/ 582 w 35268"/>
                      <a:gd name="connsiteY3" fmla="*/ 11152 h 89957"/>
                      <a:gd name="connsiteX4" fmla="*/ 21823 w 35268"/>
                      <a:gd name="connsiteY4" fmla="*/ 84590 h 89957"/>
                      <a:gd name="connsiteX5" fmla="*/ 35062 w 35268"/>
                      <a:gd name="connsiteY5" fmla="*/ 82399 h 89957"/>
                      <a:gd name="connsiteX6" fmla="*/ 35062 w 35268"/>
                      <a:gd name="connsiteY6" fmla="*/ 82399 h 899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35268" h="89957">
                        <a:moveTo>
                          <a:pt x="35062" y="82399"/>
                        </a:moveTo>
                        <a:cubicBezTo>
                          <a:pt x="29157" y="56968"/>
                          <a:pt x="22680" y="31631"/>
                          <a:pt x="15441" y="6485"/>
                        </a:cubicBezTo>
                        <a:cubicBezTo>
                          <a:pt x="14108" y="2008"/>
                          <a:pt x="10202" y="-1135"/>
                          <a:pt x="5344" y="389"/>
                        </a:cubicBezTo>
                        <a:cubicBezTo>
                          <a:pt x="486" y="1913"/>
                          <a:pt x="-942" y="6676"/>
                          <a:pt x="582" y="11152"/>
                        </a:cubicBezTo>
                        <a:cubicBezTo>
                          <a:pt x="8774" y="35346"/>
                          <a:pt x="15441" y="59920"/>
                          <a:pt x="21823" y="84590"/>
                        </a:cubicBezTo>
                        <a:cubicBezTo>
                          <a:pt x="23919" y="93067"/>
                          <a:pt x="37063" y="90877"/>
                          <a:pt x="35062" y="82399"/>
                        </a:cubicBezTo>
                        <a:lnTo>
                          <a:pt x="35062" y="82399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45" name="Freeform: Shape 44">
                    <a:extLst>
                      <a:ext uri="{FF2B5EF4-FFF2-40B4-BE49-F238E27FC236}">
                        <a16:creationId xmlns:a16="http://schemas.microsoft.com/office/drawing/2014/main" id="{4F025606-188D-3E66-1397-9A27669D5120}"/>
                      </a:ext>
                    </a:extLst>
                  </p:cNvPr>
                  <p:cNvSpPr/>
                  <p:nvPr/>
                </p:nvSpPr>
                <p:spPr>
                  <a:xfrm>
                    <a:off x="13301752" y="3958373"/>
                    <a:ext cx="36737" cy="63043"/>
                  </a:xfrm>
                  <a:custGeom>
                    <a:avLst/>
                    <a:gdLst>
                      <a:gd name="connsiteX0" fmla="*/ 672 w 36737"/>
                      <a:gd name="connsiteY0" fmla="*/ 11361 h 63043"/>
                      <a:gd name="connsiteX1" fmla="*/ 9530 w 36737"/>
                      <a:gd name="connsiteY1" fmla="*/ 34697 h 63043"/>
                      <a:gd name="connsiteX2" fmla="*/ 13911 w 36737"/>
                      <a:gd name="connsiteY2" fmla="*/ 45937 h 63043"/>
                      <a:gd name="connsiteX3" fmla="*/ 19055 w 36737"/>
                      <a:gd name="connsiteY3" fmla="*/ 57843 h 63043"/>
                      <a:gd name="connsiteX4" fmla="*/ 30200 w 36737"/>
                      <a:gd name="connsiteY4" fmla="*/ 62606 h 63043"/>
                      <a:gd name="connsiteX5" fmla="*/ 36486 w 36737"/>
                      <a:gd name="connsiteY5" fmla="*/ 52319 h 63043"/>
                      <a:gd name="connsiteX6" fmla="*/ 25913 w 36737"/>
                      <a:gd name="connsiteY6" fmla="*/ 27554 h 63043"/>
                      <a:gd name="connsiteX7" fmla="*/ 15054 w 36737"/>
                      <a:gd name="connsiteY7" fmla="*/ 4598 h 63043"/>
                      <a:gd name="connsiteX8" fmla="*/ 4386 w 36737"/>
                      <a:gd name="connsiteY8" fmla="*/ 788 h 63043"/>
                      <a:gd name="connsiteX9" fmla="*/ 672 w 36737"/>
                      <a:gd name="connsiteY9" fmla="*/ 11361 h 63043"/>
                      <a:gd name="connsiteX10" fmla="*/ 672 w 36737"/>
                      <a:gd name="connsiteY10" fmla="*/ 11361 h 630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36737" h="63043">
                        <a:moveTo>
                          <a:pt x="672" y="11361"/>
                        </a:moveTo>
                        <a:cubicBezTo>
                          <a:pt x="3625" y="19172"/>
                          <a:pt x="6577" y="26982"/>
                          <a:pt x="9530" y="34697"/>
                        </a:cubicBezTo>
                        <a:cubicBezTo>
                          <a:pt x="10959" y="38412"/>
                          <a:pt x="12388" y="42222"/>
                          <a:pt x="13911" y="45937"/>
                        </a:cubicBezTo>
                        <a:cubicBezTo>
                          <a:pt x="15436" y="49937"/>
                          <a:pt x="16865" y="54128"/>
                          <a:pt x="19055" y="57843"/>
                        </a:cubicBezTo>
                        <a:cubicBezTo>
                          <a:pt x="21437" y="61844"/>
                          <a:pt x="25532" y="64034"/>
                          <a:pt x="30200" y="62606"/>
                        </a:cubicBezTo>
                        <a:cubicBezTo>
                          <a:pt x="34200" y="61367"/>
                          <a:pt x="37724" y="56700"/>
                          <a:pt x="36486" y="52319"/>
                        </a:cubicBezTo>
                        <a:cubicBezTo>
                          <a:pt x="34104" y="43746"/>
                          <a:pt x="29723" y="35555"/>
                          <a:pt x="25913" y="27554"/>
                        </a:cubicBezTo>
                        <a:cubicBezTo>
                          <a:pt x="22293" y="19934"/>
                          <a:pt x="18674" y="12218"/>
                          <a:pt x="15054" y="4598"/>
                        </a:cubicBezTo>
                        <a:cubicBezTo>
                          <a:pt x="13245" y="788"/>
                          <a:pt x="8197" y="-1212"/>
                          <a:pt x="4386" y="788"/>
                        </a:cubicBezTo>
                        <a:cubicBezTo>
                          <a:pt x="387" y="2884"/>
                          <a:pt x="-947" y="7170"/>
                          <a:pt x="672" y="11361"/>
                        </a:cubicBezTo>
                        <a:lnTo>
                          <a:pt x="672" y="11361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46" name="Freeform: Shape 45">
                    <a:extLst>
                      <a:ext uri="{FF2B5EF4-FFF2-40B4-BE49-F238E27FC236}">
                        <a16:creationId xmlns:a16="http://schemas.microsoft.com/office/drawing/2014/main" id="{A4C98B29-F17A-55A7-E4A3-15F9E20E1003}"/>
                      </a:ext>
                    </a:extLst>
                  </p:cNvPr>
                  <p:cNvSpPr/>
                  <p:nvPr/>
                </p:nvSpPr>
                <p:spPr>
                  <a:xfrm>
                    <a:off x="13931077" y="4000883"/>
                    <a:ext cx="549486" cy="1447404"/>
                  </a:xfrm>
                  <a:custGeom>
                    <a:avLst/>
                    <a:gdLst>
                      <a:gd name="connsiteX0" fmla="*/ 73054 w 549486"/>
                      <a:gd name="connsiteY0" fmla="*/ 16381 h 1447404"/>
                      <a:gd name="connsiteX1" fmla="*/ 377949 w 549486"/>
                      <a:gd name="connsiteY1" fmla="*/ 253839 h 1447404"/>
                      <a:gd name="connsiteX2" fmla="*/ 519681 w 549486"/>
                      <a:gd name="connsiteY2" fmla="*/ 578832 h 1447404"/>
                      <a:gd name="connsiteX3" fmla="*/ 500822 w 549486"/>
                      <a:gd name="connsiteY3" fmla="*/ 929066 h 1447404"/>
                      <a:gd name="connsiteX4" fmla="*/ 327848 w 549486"/>
                      <a:gd name="connsiteY4" fmla="*/ 1224627 h 1447404"/>
                      <a:gd name="connsiteX5" fmla="*/ 4188 w 549486"/>
                      <a:gd name="connsiteY5" fmla="*/ 1432939 h 1447404"/>
                      <a:gd name="connsiteX6" fmla="*/ 8760 w 549486"/>
                      <a:gd name="connsiteY6" fmla="*/ 1447131 h 1447404"/>
                      <a:gd name="connsiteX7" fmla="*/ 310131 w 549486"/>
                      <a:gd name="connsiteY7" fmla="*/ 1267680 h 1447404"/>
                      <a:gd name="connsiteX8" fmla="*/ 503488 w 549486"/>
                      <a:gd name="connsiteY8" fmla="*/ 974310 h 1447404"/>
                      <a:gd name="connsiteX9" fmla="*/ 543112 w 549486"/>
                      <a:gd name="connsiteY9" fmla="*/ 618361 h 1447404"/>
                      <a:gd name="connsiteX10" fmla="*/ 415668 w 549486"/>
                      <a:gd name="connsiteY10" fmla="*/ 278128 h 1447404"/>
                      <a:gd name="connsiteX11" fmla="*/ 129442 w 549486"/>
                      <a:gd name="connsiteY11" fmla="*/ 24001 h 1447404"/>
                      <a:gd name="connsiteX12" fmla="*/ 79055 w 549486"/>
                      <a:gd name="connsiteY12" fmla="*/ 760 h 1447404"/>
                      <a:gd name="connsiteX13" fmla="*/ 73054 w 549486"/>
                      <a:gd name="connsiteY13" fmla="*/ 16381 h 1447404"/>
                      <a:gd name="connsiteX14" fmla="*/ 73054 w 549486"/>
                      <a:gd name="connsiteY14" fmla="*/ 16381 h 144740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549486" h="1447404">
                        <a:moveTo>
                          <a:pt x="73054" y="16381"/>
                        </a:moveTo>
                        <a:cubicBezTo>
                          <a:pt x="194116" y="67816"/>
                          <a:pt x="299177" y="148302"/>
                          <a:pt x="377949" y="253839"/>
                        </a:cubicBezTo>
                        <a:cubicBezTo>
                          <a:pt x="449196" y="349375"/>
                          <a:pt x="497869" y="461675"/>
                          <a:pt x="519681" y="578832"/>
                        </a:cubicBezTo>
                        <a:cubicBezTo>
                          <a:pt x="541303" y="695132"/>
                          <a:pt x="536064" y="816005"/>
                          <a:pt x="500822" y="929066"/>
                        </a:cubicBezTo>
                        <a:cubicBezTo>
                          <a:pt x="466532" y="1038890"/>
                          <a:pt x="406333" y="1140617"/>
                          <a:pt x="327848" y="1224627"/>
                        </a:cubicBezTo>
                        <a:cubicBezTo>
                          <a:pt x="238598" y="1320258"/>
                          <a:pt x="127727" y="1390553"/>
                          <a:pt x="4188" y="1432939"/>
                        </a:cubicBezTo>
                        <a:cubicBezTo>
                          <a:pt x="-3718" y="1435606"/>
                          <a:pt x="569" y="1449513"/>
                          <a:pt x="8760" y="1447131"/>
                        </a:cubicBezTo>
                        <a:cubicBezTo>
                          <a:pt x="121822" y="1413889"/>
                          <a:pt x="225549" y="1349310"/>
                          <a:pt x="310131" y="1267680"/>
                        </a:cubicBezTo>
                        <a:cubicBezTo>
                          <a:pt x="395095" y="1185670"/>
                          <a:pt x="462245" y="1085086"/>
                          <a:pt x="503488" y="974310"/>
                        </a:cubicBezTo>
                        <a:cubicBezTo>
                          <a:pt x="545684" y="860868"/>
                          <a:pt x="558734" y="738281"/>
                          <a:pt x="543112" y="618361"/>
                        </a:cubicBezTo>
                        <a:cubicBezTo>
                          <a:pt x="527396" y="497108"/>
                          <a:pt x="483201" y="379950"/>
                          <a:pt x="415668" y="278128"/>
                        </a:cubicBezTo>
                        <a:cubicBezTo>
                          <a:pt x="343850" y="169829"/>
                          <a:pt x="245361" y="82484"/>
                          <a:pt x="129442" y="24001"/>
                        </a:cubicBezTo>
                        <a:cubicBezTo>
                          <a:pt x="112963" y="15619"/>
                          <a:pt x="96105" y="7999"/>
                          <a:pt x="79055" y="760"/>
                        </a:cubicBezTo>
                        <a:cubicBezTo>
                          <a:pt x="68863" y="-3621"/>
                          <a:pt x="63147" y="12190"/>
                          <a:pt x="73054" y="16381"/>
                        </a:cubicBezTo>
                        <a:lnTo>
                          <a:pt x="73054" y="16381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47" name="Freeform: Shape 46">
                    <a:extLst>
                      <a:ext uri="{FF2B5EF4-FFF2-40B4-BE49-F238E27FC236}">
                        <a16:creationId xmlns:a16="http://schemas.microsoft.com/office/drawing/2014/main" id="{1555CD02-36BF-3993-36EE-D1D79317091F}"/>
                      </a:ext>
                    </a:extLst>
                  </p:cNvPr>
                  <p:cNvSpPr/>
                  <p:nvPr/>
                </p:nvSpPr>
                <p:spPr>
                  <a:xfrm>
                    <a:off x="13399438" y="3935467"/>
                    <a:ext cx="416258" cy="69910"/>
                  </a:xfrm>
                  <a:custGeom>
                    <a:avLst/>
                    <a:gdLst>
                      <a:gd name="connsiteX0" fmla="*/ 8333 w 416258"/>
                      <a:gd name="connsiteY0" fmla="*/ 69414 h 69910"/>
                      <a:gd name="connsiteX1" fmla="*/ 407526 w 416258"/>
                      <a:gd name="connsiteY1" fmla="*/ 25885 h 69910"/>
                      <a:gd name="connsiteX2" fmla="*/ 409049 w 416258"/>
                      <a:gd name="connsiteY2" fmla="*/ 9407 h 69910"/>
                      <a:gd name="connsiteX3" fmla="*/ 3285 w 416258"/>
                      <a:gd name="connsiteY3" fmla="*/ 58841 h 69910"/>
                      <a:gd name="connsiteX4" fmla="*/ 8333 w 416258"/>
                      <a:gd name="connsiteY4" fmla="*/ 69414 h 69910"/>
                      <a:gd name="connsiteX5" fmla="*/ 8333 w 416258"/>
                      <a:gd name="connsiteY5" fmla="*/ 69414 h 699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6258" h="69910">
                        <a:moveTo>
                          <a:pt x="8333" y="69414"/>
                        </a:moveTo>
                        <a:cubicBezTo>
                          <a:pt x="133872" y="16741"/>
                          <a:pt x="273700" y="5406"/>
                          <a:pt x="407526" y="25885"/>
                        </a:cubicBezTo>
                        <a:cubicBezTo>
                          <a:pt x="418099" y="27504"/>
                          <a:pt x="419622" y="10931"/>
                          <a:pt x="409049" y="9407"/>
                        </a:cubicBezTo>
                        <a:cubicBezTo>
                          <a:pt x="272271" y="-11072"/>
                          <a:pt x="129777" y="358"/>
                          <a:pt x="3285" y="58841"/>
                        </a:cubicBezTo>
                        <a:cubicBezTo>
                          <a:pt x="-3573" y="61985"/>
                          <a:pt x="1380" y="72272"/>
                          <a:pt x="8333" y="69414"/>
                        </a:cubicBezTo>
                        <a:lnTo>
                          <a:pt x="8333" y="69414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48" name="Freeform: Shape 47">
                    <a:extLst>
                      <a:ext uri="{FF2B5EF4-FFF2-40B4-BE49-F238E27FC236}">
                        <a16:creationId xmlns:a16="http://schemas.microsoft.com/office/drawing/2014/main" id="{AC1C4304-FB9A-FC0A-C2FA-755FF31AD765}"/>
                      </a:ext>
                    </a:extLst>
                  </p:cNvPr>
                  <p:cNvSpPr/>
                  <p:nvPr/>
                </p:nvSpPr>
                <p:spPr>
                  <a:xfrm>
                    <a:off x="12808452" y="4083681"/>
                    <a:ext cx="661441" cy="1402343"/>
                  </a:xfrm>
                  <a:custGeom>
                    <a:avLst/>
                    <a:gdLst>
                      <a:gd name="connsiteX0" fmla="*/ 390530 w 661441"/>
                      <a:gd name="connsiteY0" fmla="*/ 638 h 1402343"/>
                      <a:gd name="connsiteX1" fmla="*/ 226319 w 661441"/>
                      <a:gd name="connsiteY1" fmla="*/ 128369 h 1402343"/>
                      <a:gd name="connsiteX2" fmla="*/ 166884 w 661441"/>
                      <a:gd name="connsiteY2" fmla="*/ 207045 h 1402343"/>
                      <a:gd name="connsiteX3" fmla="*/ 112210 w 661441"/>
                      <a:gd name="connsiteY3" fmla="*/ 288484 h 1402343"/>
                      <a:gd name="connsiteX4" fmla="*/ 33057 w 661441"/>
                      <a:gd name="connsiteY4" fmla="*/ 479460 h 1402343"/>
                      <a:gd name="connsiteX5" fmla="*/ 482 w 661441"/>
                      <a:gd name="connsiteY5" fmla="*/ 685867 h 1402343"/>
                      <a:gd name="connsiteX6" fmla="*/ 82397 w 661441"/>
                      <a:gd name="connsiteY6" fmla="*/ 1053722 h 1402343"/>
                      <a:gd name="connsiteX7" fmla="*/ 305377 w 661441"/>
                      <a:gd name="connsiteY7" fmla="*/ 1299848 h 1402343"/>
                      <a:gd name="connsiteX8" fmla="*/ 654944 w 661441"/>
                      <a:gd name="connsiteY8" fmla="*/ 1400718 h 1402343"/>
                      <a:gd name="connsiteX9" fmla="*/ 654278 w 661441"/>
                      <a:gd name="connsiteY9" fmla="*/ 1384716 h 1402343"/>
                      <a:gd name="connsiteX10" fmla="*/ 495401 w 661441"/>
                      <a:gd name="connsiteY10" fmla="*/ 1366238 h 1402343"/>
                      <a:gd name="connsiteX11" fmla="*/ 347954 w 661441"/>
                      <a:gd name="connsiteY11" fmla="*/ 1304420 h 1402343"/>
                      <a:gd name="connsiteX12" fmla="*/ 117068 w 661441"/>
                      <a:gd name="connsiteY12" fmla="*/ 1079059 h 1402343"/>
                      <a:gd name="connsiteX13" fmla="*/ 103162 w 661441"/>
                      <a:gd name="connsiteY13" fmla="*/ 338871 h 1402343"/>
                      <a:gd name="connsiteX14" fmla="*/ 163169 w 661441"/>
                      <a:gd name="connsiteY14" fmla="*/ 243431 h 1402343"/>
                      <a:gd name="connsiteX15" fmla="*/ 220986 w 661441"/>
                      <a:gd name="connsiteY15" fmla="*/ 157134 h 1402343"/>
                      <a:gd name="connsiteX16" fmla="*/ 303567 w 661441"/>
                      <a:gd name="connsiteY16" fmla="*/ 79410 h 1402343"/>
                      <a:gd name="connsiteX17" fmla="*/ 396436 w 661441"/>
                      <a:gd name="connsiteY17" fmla="*/ 9782 h 1402343"/>
                      <a:gd name="connsiteX18" fmla="*/ 390530 w 661441"/>
                      <a:gd name="connsiteY18" fmla="*/ 638 h 1402343"/>
                      <a:gd name="connsiteX19" fmla="*/ 390530 w 661441"/>
                      <a:gd name="connsiteY19" fmla="*/ 638 h 14023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</a:cxnLst>
                    <a:rect l="l" t="t" r="r" b="b"/>
                    <a:pathLst>
                      <a:path w="661441" h="1402343">
                        <a:moveTo>
                          <a:pt x="390530" y="638"/>
                        </a:moveTo>
                        <a:cubicBezTo>
                          <a:pt x="329952" y="34643"/>
                          <a:pt x="275278" y="79220"/>
                          <a:pt x="226319" y="128369"/>
                        </a:cubicBezTo>
                        <a:cubicBezTo>
                          <a:pt x="202793" y="151991"/>
                          <a:pt x="184409" y="178851"/>
                          <a:pt x="166884" y="207045"/>
                        </a:cubicBezTo>
                        <a:cubicBezTo>
                          <a:pt x="149644" y="234858"/>
                          <a:pt x="129545" y="260766"/>
                          <a:pt x="112210" y="288484"/>
                        </a:cubicBezTo>
                        <a:cubicBezTo>
                          <a:pt x="75825" y="346682"/>
                          <a:pt x="51441" y="413642"/>
                          <a:pt x="33057" y="479460"/>
                        </a:cubicBezTo>
                        <a:cubicBezTo>
                          <a:pt x="14293" y="546707"/>
                          <a:pt x="2863" y="616049"/>
                          <a:pt x="482" y="685867"/>
                        </a:cubicBezTo>
                        <a:cubicBezTo>
                          <a:pt x="-3899" y="813026"/>
                          <a:pt x="21437" y="941423"/>
                          <a:pt x="82397" y="1053722"/>
                        </a:cubicBezTo>
                        <a:cubicBezTo>
                          <a:pt x="135641" y="1151830"/>
                          <a:pt x="212699" y="1237555"/>
                          <a:pt x="305377" y="1299848"/>
                        </a:cubicBezTo>
                        <a:cubicBezTo>
                          <a:pt x="406342" y="1367761"/>
                          <a:pt x="532167" y="1411481"/>
                          <a:pt x="654944" y="1400718"/>
                        </a:cubicBezTo>
                        <a:cubicBezTo>
                          <a:pt x="663994" y="1399956"/>
                          <a:pt x="663422" y="1384716"/>
                          <a:pt x="654278" y="1384716"/>
                        </a:cubicBezTo>
                        <a:cubicBezTo>
                          <a:pt x="600652" y="1384716"/>
                          <a:pt x="547407" y="1379953"/>
                          <a:pt x="495401" y="1366238"/>
                        </a:cubicBezTo>
                        <a:cubicBezTo>
                          <a:pt x="443776" y="1352522"/>
                          <a:pt x="394055" y="1331471"/>
                          <a:pt x="347954" y="1304420"/>
                        </a:cubicBezTo>
                        <a:cubicBezTo>
                          <a:pt x="254419" y="1249461"/>
                          <a:pt x="174218" y="1171356"/>
                          <a:pt x="117068" y="1079059"/>
                        </a:cubicBezTo>
                        <a:cubicBezTo>
                          <a:pt x="-19711" y="857984"/>
                          <a:pt x="-8091" y="568328"/>
                          <a:pt x="103162" y="338871"/>
                        </a:cubicBezTo>
                        <a:cubicBezTo>
                          <a:pt x="119831" y="304486"/>
                          <a:pt x="142594" y="275339"/>
                          <a:pt x="163169" y="243431"/>
                        </a:cubicBezTo>
                        <a:cubicBezTo>
                          <a:pt x="181933" y="214379"/>
                          <a:pt x="198507" y="183614"/>
                          <a:pt x="220986" y="157134"/>
                        </a:cubicBezTo>
                        <a:cubicBezTo>
                          <a:pt x="245274" y="128559"/>
                          <a:pt x="274707" y="103223"/>
                          <a:pt x="303567" y="79410"/>
                        </a:cubicBezTo>
                        <a:cubicBezTo>
                          <a:pt x="333380" y="54836"/>
                          <a:pt x="364623" y="31785"/>
                          <a:pt x="396436" y="9782"/>
                        </a:cubicBezTo>
                        <a:cubicBezTo>
                          <a:pt x="401580" y="6258"/>
                          <a:pt x="395960" y="-2410"/>
                          <a:pt x="390530" y="638"/>
                        </a:cubicBezTo>
                        <a:lnTo>
                          <a:pt x="390530" y="638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grpSp>
                <p:nvGrpSpPr>
                  <p:cNvPr id="49" name="Graphic 2">
                    <a:extLst>
                      <a:ext uri="{FF2B5EF4-FFF2-40B4-BE49-F238E27FC236}">
                        <a16:creationId xmlns:a16="http://schemas.microsoft.com/office/drawing/2014/main" id="{49D36011-1411-6CA3-8FA6-746613EF1B86}"/>
                      </a:ext>
                    </a:extLst>
                  </p:cNvPr>
                  <p:cNvGrpSpPr/>
                  <p:nvPr/>
                </p:nvGrpSpPr>
                <p:grpSpPr>
                  <a:xfrm>
                    <a:off x="13592289" y="4668308"/>
                    <a:ext cx="148570" cy="106316"/>
                    <a:chOff x="13592289" y="4668308"/>
                    <a:chExt cx="148570" cy="106316"/>
                  </a:xfrm>
                </p:grpSpPr>
                <p:sp>
                  <p:nvSpPr>
                    <p:cNvPr id="60" name="Freeform: Shape 59">
                      <a:extLst>
                        <a:ext uri="{FF2B5EF4-FFF2-40B4-BE49-F238E27FC236}">
                          <a16:creationId xmlns:a16="http://schemas.microsoft.com/office/drawing/2014/main" id="{B357320D-D782-6DEC-6C81-28183E0FF70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3600724" y="4677406"/>
                      <a:ext cx="131592" cy="89856"/>
                    </a:xfrm>
                    <a:custGeom>
                      <a:avLst/>
                      <a:gdLst>
                        <a:gd name="connsiteX0" fmla="*/ 68317 w 131592"/>
                        <a:gd name="connsiteY0" fmla="*/ 89856 h 89856"/>
                        <a:gd name="connsiteX1" fmla="*/ 124419 w 131592"/>
                        <a:gd name="connsiteY1" fmla="*/ 60805 h 89856"/>
                        <a:gd name="connsiteX2" fmla="*/ 113846 w 131592"/>
                        <a:gd name="connsiteY2" fmla="*/ 4417 h 89856"/>
                        <a:gd name="connsiteX3" fmla="*/ 92892 w 131592"/>
                        <a:gd name="connsiteY3" fmla="*/ 321 h 89856"/>
                        <a:gd name="connsiteX4" fmla="*/ 58792 w 131592"/>
                        <a:gd name="connsiteY4" fmla="*/ 893 h 89856"/>
                        <a:gd name="connsiteX5" fmla="*/ 2023 w 131592"/>
                        <a:gd name="connsiteY5" fmla="*/ 31945 h 89856"/>
                        <a:gd name="connsiteX6" fmla="*/ 22597 w 131592"/>
                        <a:gd name="connsiteY6" fmla="*/ 80808 h 89856"/>
                        <a:gd name="connsiteX7" fmla="*/ 78509 w 131592"/>
                        <a:gd name="connsiteY7" fmla="*/ 84332 h 8985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131592" h="89856">
                          <a:moveTo>
                            <a:pt x="68317" y="89856"/>
                          </a:moveTo>
                          <a:cubicBezTo>
                            <a:pt x="89843" y="87094"/>
                            <a:pt x="112228" y="78807"/>
                            <a:pt x="124419" y="60805"/>
                          </a:cubicBezTo>
                          <a:cubicBezTo>
                            <a:pt x="136611" y="42898"/>
                            <a:pt x="133373" y="13847"/>
                            <a:pt x="113846" y="4417"/>
                          </a:cubicBezTo>
                          <a:cubicBezTo>
                            <a:pt x="107370" y="1274"/>
                            <a:pt x="100036" y="607"/>
                            <a:pt x="92892" y="321"/>
                          </a:cubicBezTo>
                          <a:cubicBezTo>
                            <a:pt x="81556" y="-250"/>
                            <a:pt x="70127" y="-60"/>
                            <a:pt x="58792" y="893"/>
                          </a:cubicBezTo>
                          <a:cubicBezTo>
                            <a:pt x="36028" y="2798"/>
                            <a:pt x="9928" y="10513"/>
                            <a:pt x="2023" y="31945"/>
                          </a:cubicBezTo>
                          <a:cubicBezTo>
                            <a:pt x="-4644" y="49947"/>
                            <a:pt x="5929" y="71283"/>
                            <a:pt x="22597" y="80808"/>
                          </a:cubicBezTo>
                          <a:cubicBezTo>
                            <a:pt x="39266" y="90333"/>
                            <a:pt x="60125" y="89952"/>
                            <a:pt x="78509" y="84332"/>
                          </a:cubicBezTo>
                        </a:path>
                      </a:pathLst>
                    </a:custGeom>
                    <a:solidFill>
                      <a:srgbClr val="FF9CA7"/>
                    </a:solidFill>
                    <a:ln w="9525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US" sz="1662"/>
                    </a:p>
                  </p:txBody>
                </p:sp>
                <p:sp>
                  <p:nvSpPr>
                    <p:cNvPr id="61" name="Freeform: Shape 60">
                      <a:extLst>
                        <a:ext uri="{FF2B5EF4-FFF2-40B4-BE49-F238E27FC236}">
                          <a16:creationId xmlns:a16="http://schemas.microsoft.com/office/drawing/2014/main" id="{283788ED-463B-B0CA-03FB-401B47C09DE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3592289" y="4668308"/>
                      <a:ext cx="148570" cy="106316"/>
                    </a:xfrm>
                    <a:custGeom>
                      <a:avLst/>
                      <a:gdLst>
                        <a:gd name="connsiteX0" fmla="*/ 77705 w 148570"/>
                        <a:gd name="connsiteY0" fmla="*/ 104764 h 106316"/>
                        <a:gd name="connsiteX1" fmla="*/ 145046 w 148570"/>
                        <a:gd name="connsiteY1" fmla="*/ 64855 h 106316"/>
                        <a:gd name="connsiteX2" fmla="*/ 121234 w 148570"/>
                        <a:gd name="connsiteY2" fmla="*/ 3799 h 106316"/>
                        <a:gd name="connsiteX3" fmla="*/ 68085 w 148570"/>
                        <a:gd name="connsiteY3" fmla="*/ 1228 h 106316"/>
                        <a:gd name="connsiteX4" fmla="*/ 31032 w 148570"/>
                        <a:gd name="connsiteY4" fmla="*/ 9610 h 106316"/>
                        <a:gd name="connsiteX5" fmla="*/ 4934 w 148570"/>
                        <a:gd name="connsiteY5" fmla="*/ 73903 h 106316"/>
                        <a:gd name="connsiteX6" fmla="*/ 89992 w 148570"/>
                        <a:gd name="connsiteY6" fmla="*/ 99716 h 106316"/>
                        <a:gd name="connsiteX7" fmla="*/ 85801 w 148570"/>
                        <a:gd name="connsiteY7" fmla="*/ 86572 h 106316"/>
                        <a:gd name="connsiteX8" fmla="*/ 23889 w 148570"/>
                        <a:gd name="connsiteY8" fmla="*/ 71808 h 106316"/>
                        <a:gd name="connsiteX9" fmla="*/ 18174 w 148570"/>
                        <a:gd name="connsiteY9" fmla="*/ 45614 h 106316"/>
                        <a:gd name="connsiteX10" fmla="*/ 35604 w 148570"/>
                        <a:gd name="connsiteY10" fmla="*/ 26755 h 106316"/>
                        <a:gd name="connsiteX11" fmla="*/ 103708 w 148570"/>
                        <a:gd name="connsiteY11" fmla="*/ 18277 h 106316"/>
                        <a:gd name="connsiteX12" fmla="*/ 127996 w 148570"/>
                        <a:gd name="connsiteY12" fmla="*/ 30945 h 106316"/>
                        <a:gd name="connsiteX13" fmla="*/ 130282 w 148570"/>
                        <a:gd name="connsiteY13" fmla="*/ 55139 h 106316"/>
                        <a:gd name="connsiteX14" fmla="*/ 75704 w 148570"/>
                        <a:gd name="connsiteY14" fmla="*/ 92953 h 106316"/>
                        <a:gd name="connsiteX15" fmla="*/ 77705 w 148570"/>
                        <a:gd name="connsiteY15" fmla="*/ 104764 h 106316"/>
                        <a:gd name="connsiteX16" fmla="*/ 77705 w 148570"/>
                        <a:gd name="connsiteY16" fmla="*/ 104764 h 10631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</a:cxnLst>
                      <a:rect l="l" t="t" r="r" b="b"/>
                      <a:pathLst>
                        <a:path w="148570" h="106316">
                          <a:moveTo>
                            <a:pt x="77705" y="104764"/>
                          </a:moveTo>
                          <a:cubicBezTo>
                            <a:pt x="104756" y="102764"/>
                            <a:pt x="134283" y="92096"/>
                            <a:pt x="145046" y="64855"/>
                          </a:cubicBezTo>
                          <a:cubicBezTo>
                            <a:pt x="153905" y="42185"/>
                            <a:pt x="146094" y="12086"/>
                            <a:pt x="121234" y="3799"/>
                          </a:cubicBezTo>
                          <a:cubicBezTo>
                            <a:pt x="104756" y="-1630"/>
                            <a:pt x="85038" y="-11"/>
                            <a:pt x="68085" y="1228"/>
                          </a:cubicBezTo>
                          <a:cubicBezTo>
                            <a:pt x="55416" y="2180"/>
                            <a:pt x="42653" y="4466"/>
                            <a:pt x="31032" y="9610"/>
                          </a:cubicBezTo>
                          <a:cubicBezTo>
                            <a:pt x="5600" y="20754"/>
                            <a:pt x="-7925" y="47805"/>
                            <a:pt x="4934" y="73903"/>
                          </a:cubicBezTo>
                          <a:cubicBezTo>
                            <a:pt x="19792" y="104098"/>
                            <a:pt x="60655" y="114385"/>
                            <a:pt x="89992" y="99716"/>
                          </a:cubicBezTo>
                          <a:cubicBezTo>
                            <a:pt x="97231" y="96097"/>
                            <a:pt x="93516" y="85714"/>
                            <a:pt x="85801" y="86572"/>
                          </a:cubicBezTo>
                          <a:cubicBezTo>
                            <a:pt x="63798" y="88953"/>
                            <a:pt x="38747" y="92191"/>
                            <a:pt x="23889" y="71808"/>
                          </a:cubicBezTo>
                          <a:cubicBezTo>
                            <a:pt x="18554" y="64474"/>
                            <a:pt x="15602" y="54568"/>
                            <a:pt x="18174" y="45614"/>
                          </a:cubicBezTo>
                          <a:cubicBezTo>
                            <a:pt x="20650" y="36851"/>
                            <a:pt x="27699" y="30660"/>
                            <a:pt x="35604" y="26755"/>
                          </a:cubicBezTo>
                          <a:cubicBezTo>
                            <a:pt x="55893" y="16563"/>
                            <a:pt x="81705" y="16753"/>
                            <a:pt x="103708" y="18277"/>
                          </a:cubicBezTo>
                          <a:cubicBezTo>
                            <a:pt x="113709" y="18944"/>
                            <a:pt x="123138" y="21420"/>
                            <a:pt x="127996" y="30945"/>
                          </a:cubicBezTo>
                          <a:cubicBezTo>
                            <a:pt x="131711" y="38375"/>
                            <a:pt x="132379" y="47233"/>
                            <a:pt x="130282" y="55139"/>
                          </a:cubicBezTo>
                          <a:cubicBezTo>
                            <a:pt x="124187" y="77999"/>
                            <a:pt x="96564" y="88762"/>
                            <a:pt x="75704" y="92953"/>
                          </a:cubicBezTo>
                          <a:cubicBezTo>
                            <a:pt x="68085" y="94668"/>
                            <a:pt x="70275" y="105336"/>
                            <a:pt x="77705" y="104764"/>
                          </a:cubicBezTo>
                          <a:lnTo>
                            <a:pt x="77705" y="104764"/>
                          </a:lnTo>
                          <a:close/>
                        </a:path>
                      </a:pathLst>
                    </a:custGeom>
                    <a:solidFill>
                      <a:srgbClr val="000000"/>
                    </a:solidFill>
                    <a:ln w="9525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US" sz="1662"/>
                    </a:p>
                  </p:txBody>
                </p:sp>
              </p:grpSp>
              <p:sp>
                <p:nvSpPr>
                  <p:cNvPr id="50" name="Freeform: Shape 49">
                    <a:extLst>
                      <a:ext uri="{FF2B5EF4-FFF2-40B4-BE49-F238E27FC236}">
                        <a16:creationId xmlns:a16="http://schemas.microsoft.com/office/drawing/2014/main" id="{F608D65A-3B29-1039-7877-C64C44213C3A}"/>
                      </a:ext>
                    </a:extLst>
                  </p:cNvPr>
                  <p:cNvSpPr/>
                  <p:nvPr/>
                </p:nvSpPr>
                <p:spPr>
                  <a:xfrm>
                    <a:off x="13662266" y="4767164"/>
                    <a:ext cx="24487" cy="80715"/>
                  </a:xfrm>
                  <a:custGeom>
                    <a:avLst/>
                    <a:gdLst>
                      <a:gd name="connsiteX0" fmla="*/ 298 w 24487"/>
                      <a:gd name="connsiteY0" fmla="*/ 6003 h 80715"/>
                      <a:gd name="connsiteX1" fmla="*/ 2108 w 24487"/>
                      <a:gd name="connsiteY1" fmla="*/ 40008 h 80715"/>
                      <a:gd name="connsiteX2" fmla="*/ 6109 w 24487"/>
                      <a:gd name="connsiteY2" fmla="*/ 73059 h 80715"/>
                      <a:gd name="connsiteX3" fmla="*/ 16872 w 24487"/>
                      <a:gd name="connsiteY3" fmla="*/ 80584 h 80715"/>
                      <a:gd name="connsiteX4" fmla="*/ 24397 w 24487"/>
                      <a:gd name="connsiteY4" fmla="*/ 69821 h 80715"/>
                      <a:gd name="connsiteX5" fmla="*/ 19919 w 24487"/>
                      <a:gd name="connsiteY5" fmla="*/ 36864 h 80715"/>
                      <a:gd name="connsiteX6" fmla="*/ 12966 w 24487"/>
                      <a:gd name="connsiteY6" fmla="*/ 3813 h 80715"/>
                      <a:gd name="connsiteX7" fmla="*/ 298 w 24487"/>
                      <a:gd name="connsiteY7" fmla="*/ 6003 h 80715"/>
                      <a:gd name="connsiteX8" fmla="*/ 298 w 24487"/>
                      <a:gd name="connsiteY8" fmla="*/ 6003 h 807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4487" h="80715">
                        <a:moveTo>
                          <a:pt x="298" y="6003"/>
                        </a:moveTo>
                        <a:cubicBezTo>
                          <a:pt x="-654" y="17148"/>
                          <a:pt x="869" y="28863"/>
                          <a:pt x="2108" y="40008"/>
                        </a:cubicBezTo>
                        <a:cubicBezTo>
                          <a:pt x="3441" y="51057"/>
                          <a:pt x="4775" y="62106"/>
                          <a:pt x="6109" y="73059"/>
                        </a:cubicBezTo>
                        <a:cubicBezTo>
                          <a:pt x="6681" y="78012"/>
                          <a:pt x="12109" y="81441"/>
                          <a:pt x="16872" y="80584"/>
                        </a:cubicBezTo>
                        <a:cubicBezTo>
                          <a:pt x="22016" y="79727"/>
                          <a:pt x="25063" y="74869"/>
                          <a:pt x="24397" y="69821"/>
                        </a:cubicBezTo>
                        <a:cubicBezTo>
                          <a:pt x="22873" y="58867"/>
                          <a:pt x="21444" y="47818"/>
                          <a:pt x="19919" y="36864"/>
                        </a:cubicBezTo>
                        <a:cubicBezTo>
                          <a:pt x="18396" y="25815"/>
                          <a:pt x="16777" y="14385"/>
                          <a:pt x="12966" y="3813"/>
                        </a:cubicBezTo>
                        <a:cubicBezTo>
                          <a:pt x="10585" y="-2665"/>
                          <a:pt x="869" y="-188"/>
                          <a:pt x="298" y="6003"/>
                        </a:cubicBezTo>
                        <a:lnTo>
                          <a:pt x="298" y="6003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51" name="Freeform: Shape 50">
                    <a:extLst>
                      <a:ext uri="{FF2B5EF4-FFF2-40B4-BE49-F238E27FC236}">
                        <a16:creationId xmlns:a16="http://schemas.microsoft.com/office/drawing/2014/main" id="{92BC682C-4887-5560-B24A-8D78C0C0D2D4}"/>
                      </a:ext>
                    </a:extLst>
                  </p:cNvPr>
                  <p:cNvSpPr/>
                  <p:nvPr/>
                </p:nvSpPr>
                <p:spPr>
                  <a:xfrm>
                    <a:off x="13455961" y="4752239"/>
                    <a:ext cx="455286" cy="206678"/>
                  </a:xfrm>
                  <a:custGeom>
                    <a:avLst/>
                    <a:gdLst>
                      <a:gd name="connsiteX0" fmla="*/ 416058 w 455286"/>
                      <a:gd name="connsiteY0" fmla="*/ 10260 h 206678"/>
                      <a:gd name="connsiteX1" fmla="*/ 433869 w 455286"/>
                      <a:gd name="connsiteY1" fmla="*/ 84651 h 206678"/>
                      <a:gd name="connsiteX2" fmla="*/ 377767 w 455286"/>
                      <a:gd name="connsiteY2" fmla="*/ 143325 h 206678"/>
                      <a:gd name="connsiteX3" fmla="*/ 223367 w 455286"/>
                      <a:gd name="connsiteY3" fmla="*/ 75888 h 206678"/>
                      <a:gd name="connsiteX4" fmla="*/ 210698 w 455286"/>
                      <a:gd name="connsiteY4" fmla="*/ 79888 h 206678"/>
                      <a:gd name="connsiteX5" fmla="*/ 105352 w 455286"/>
                      <a:gd name="connsiteY5" fmla="*/ 190854 h 206678"/>
                      <a:gd name="connsiteX6" fmla="*/ 34105 w 455286"/>
                      <a:gd name="connsiteY6" fmla="*/ 157993 h 206678"/>
                      <a:gd name="connsiteX7" fmla="*/ 27914 w 455286"/>
                      <a:gd name="connsiteY7" fmla="*/ 77697 h 206678"/>
                      <a:gd name="connsiteX8" fmla="*/ 14483 w 455286"/>
                      <a:gd name="connsiteY8" fmla="*/ 68268 h 206678"/>
                      <a:gd name="connsiteX9" fmla="*/ 14388 w 455286"/>
                      <a:gd name="connsiteY9" fmla="*/ 160660 h 206678"/>
                      <a:gd name="connsiteX10" fmla="*/ 96398 w 455286"/>
                      <a:gd name="connsiteY10" fmla="*/ 206380 h 206678"/>
                      <a:gd name="connsiteX11" fmla="*/ 188410 w 455286"/>
                      <a:gd name="connsiteY11" fmla="*/ 174662 h 206678"/>
                      <a:gd name="connsiteX12" fmla="*/ 225081 w 455286"/>
                      <a:gd name="connsiteY12" fmla="*/ 81317 h 206678"/>
                      <a:gd name="connsiteX13" fmla="*/ 211366 w 455286"/>
                      <a:gd name="connsiteY13" fmla="*/ 83698 h 206678"/>
                      <a:gd name="connsiteX14" fmla="*/ 290804 w 455286"/>
                      <a:gd name="connsiteY14" fmla="*/ 156278 h 206678"/>
                      <a:gd name="connsiteX15" fmla="*/ 392150 w 455286"/>
                      <a:gd name="connsiteY15" fmla="*/ 157326 h 206678"/>
                      <a:gd name="connsiteX16" fmla="*/ 453301 w 455286"/>
                      <a:gd name="connsiteY16" fmla="*/ 85698 h 206678"/>
                      <a:gd name="connsiteX17" fmla="*/ 424535 w 455286"/>
                      <a:gd name="connsiteY17" fmla="*/ 1116 h 206678"/>
                      <a:gd name="connsiteX18" fmla="*/ 416058 w 455286"/>
                      <a:gd name="connsiteY18" fmla="*/ 10260 h 206678"/>
                      <a:gd name="connsiteX19" fmla="*/ 416058 w 455286"/>
                      <a:gd name="connsiteY19" fmla="*/ 10260 h 20667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</a:cxnLst>
                    <a:rect l="l" t="t" r="r" b="b"/>
                    <a:pathLst>
                      <a:path w="455286" h="206678">
                        <a:moveTo>
                          <a:pt x="416058" y="10260"/>
                        </a:moveTo>
                        <a:cubicBezTo>
                          <a:pt x="433013" y="31596"/>
                          <a:pt x="440347" y="57790"/>
                          <a:pt x="433869" y="84651"/>
                        </a:cubicBezTo>
                        <a:cubicBezTo>
                          <a:pt x="427012" y="112940"/>
                          <a:pt x="404722" y="133800"/>
                          <a:pt x="377767" y="143325"/>
                        </a:cubicBezTo>
                        <a:cubicBezTo>
                          <a:pt x="317570" y="164565"/>
                          <a:pt x="256037" y="125227"/>
                          <a:pt x="223367" y="75888"/>
                        </a:cubicBezTo>
                        <a:cubicBezTo>
                          <a:pt x="220129" y="70935"/>
                          <a:pt x="210413" y="73792"/>
                          <a:pt x="210698" y="79888"/>
                        </a:cubicBezTo>
                        <a:cubicBezTo>
                          <a:pt x="212985" y="138562"/>
                          <a:pt x="164598" y="191235"/>
                          <a:pt x="105352" y="190854"/>
                        </a:cubicBezTo>
                        <a:cubicBezTo>
                          <a:pt x="78682" y="190759"/>
                          <a:pt x="50774" y="179234"/>
                          <a:pt x="34105" y="157993"/>
                        </a:cubicBezTo>
                        <a:cubicBezTo>
                          <a:pt x="16008" y="135038"/>
                          <a:pt x="13436" y="103129"/>
                          <a:pt x="27914" y="77697"/>
                        </a:cubicBezTo>
                        <a:cubicBezTo>
                          <a:pt x="33058" y="68649"/>
                          <a:pt x="20961" y="59695"/>
                          <a:pt x="14483" y="68268"/>
                        </a:cubicBezTo>
                        <a:cubicBezTo>
                          <a:pt x="-5614" y="95033"/>
                          <a:pt x="-3995" y="133228"/>
                          <a:pt x="14388" y="160660"/>
                        </a:cubicBezTo>
                        <a:cubicBezTo>
                          <a:pt x="32581" y="187616"/>
                          <a:pt x="64204" y="204094"/>
                          <a:pt x="96398" y="206380"/>
                        </a:cubicBezTo>
                        <a:cubicBezTo>
                          <a:pt x="129736" y="208666"/>
                          <a:pt x="163836" y="197808"/>
                          <a:pt x="188410" y="174662"/>
                        </a:cubicBezTo>
                        <a:cubicBezTo>
                          <a:pt x="214699" y="149992"/>
                          <a:pt x="226510" y="116750"/>
                          <a:pt x="225081" y="81317"/>
                        </a:cubicBezTo>
                        <a:cubicBezTo>
                          <a:pt x="220509" y="82079"/>
                          <a:pt x="215937" y="82936"/>
                          <a:pt x="211366" y="83698"/>
                        </a:cubicBezTo>
                        <a:cubicBezTo>
                          <a:pt x="231177" y="115511"/>
                          <a:pt x="255752" y="141324"/>
                          <a:pt x="290804" y="156278"/>
                        </a:cubicBezTo>
                        <a:cubicBezTo>
                          <a:pt x="322998" y="169995"/>
                          <a:pt x="359574" y="170471"/>
                          <a:pt x="392150" y="157326"/>
                        </a:cubicBezTo>
                        <a:cubicBezTo>
                          <a:pt x="423201" y="144753"/>
                          <a:pt x="446537" y="118655"/>
                          <a:pt x="453301" y="85698"/>
                        </a:cubicBezTo>
                        <a:cubicBezTo>
                          <a:pt x="459586" y="55409"/>
                          <a:pt x="451204" y="19214"/>
                          <a:pt x="424535" y="1116"/>
                        </a:cubicBezTo>
                        <a:cubicBezTo>
                          <a:pt x="418439" y="-2884"/>
                          <a:pt x="411581" y="4736"/>
                          <a:pt x="416058" y="10260"/>
                        </a:cubicBezTo>
                        <a:lnTo>
                          <a:pt x="416058" y="10260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52" name="Freeform: Shape 51">
                    <a:extLst>
                      <a:ext uri="{FF2B5EF4-FFF2-40B4-BE49-F238E27FC236}">
                        <a16:creationId xmlns:a16="http://schemas.microsoft.com/office/drawing/2014/main" id="{3378F984-8802-20F3-269B-ADBDE38A99A3}"/>
                      </a:ext>
                    </a:extLst>
                  </p:cNvPr>
                  <p:cNvSpPr/>
                  <p:nvPr/>
                </p:nvSpPr>
                <p:spPr>
                  <a:xfrm>
                    <a:off x="13217803" y="4706748"/>
                    <a:ext cx="169031" cy="87235"/>
                  </a:xfrm>
                  <a:custGeom>
                    <a:avLst/>
                    <a:gdLst>
                      <a:gd name="connsiteX0" fmla="*/ 154630 w 169031"/>
                      <a:gd name="connsiteY0" fmla="*/ 4793 h 87235"/>
                      <a:gd name="connsiteX1" fmla="*/ 81287 w 169031"/>
                      <a:gd name="connsiteY1" fmla="*/ 66134 h 87235"/>
                      <a:gd name="connsiteX2" fmla="*/ 39377 w 169031"/>
                      <a:gd name="connsiteY2" fmla="*/ 53942 h 87235"/>
                      <a:gd name="connsiteX3" fmla="*/ 24804 w 169031"/>
                      <a:gd name="connsiteY3" fmla="*/ 37559 h 87235"/>
                      <a:gd name="connsiteX4" fmla="*/ 16232 w 169031"/>
                      <a:gd name="connsiteY4" fmla="*/ 16604 h 87235"/>
                      <a:gd name="connsiteX5" fmla="*/ 1277 w 169031"/>
                      <a:gd name="connsiteY5" fmla="*/ 17271 h 87235"/>
                      <a:gd name="connsiteX6" fmla="*/ 24041 w 169031"/>
                      <a:gd name="connsiteY6" fmla="*/ 68325 h 87235"/>
                      <a:gd name="connsiteX7" fmla="*/ 80430 w 169031"/>
                      <a:gd name="connsiteY7" fmla="*/ 87089 h 87235"/>
                      <a:gd name="connsiteX8" fmla="*/ 136628 w 169031"/>
                      <a:gd name="connsiteY8" fmla="*/ 62991 h 87235"/>
                      <a:gd name="connsiteX9" fmla="*/ 169012 w 169031"/>
                      <a:gd name="connsiteY9" fmla="*/ 7936 h 87235"/>
                      <a:gd name="connsiteX10" fmla="*/ 154630 w 169031"/>
                      <a:gd name="connsiteY10" fmla="*/ 4793 h 87235"/>
                      <a:gd name="connsiteX11" fmla="*/ 154630 w 169031"/>
                      <a:gd name="connsiteY11" fmla="*/ 4793 h 8723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69031" h="87235">
                        <a:moveTo>
                          <a:pt x="154630" y="4793"/>
                        </a:moveTo>
                        <a:cubicBezTo>
                          <a:pt x="143867" y="35559"/>
                          <a:pt x="114243" y="62610"/>
                          <a:pt x="81287" y="66134"/>
                        </a:cubicBezTo>
                        <a:cubicBezTo>
                          <a:pt x="66333" y="67753"/>
                          <a:pt x="51378" y="62895"/>
                          <a:pt x="39377" y="53942"/>
                        </a:cubicBezTo>
                        <a:cubicBezTo>
                          <a:pt x="33471" y="49560"/>
                          <a:pt x="28518" y="43941"/>
                          <a:pt x="24804" y="37559"/>
                        </a:cubicBezTo>
                        <a:cubicBezTo>
                          <a:pt x="20994" y="30892"/>
                          <a:pt x="19660" y="23271"/>
                          <a:pt x="16232" y="16604"/>
                        </a:cubicBezTo>
                        <a:cubicBezTo>
                          <a:pt x="13183" y="10794"/>
                          <a:pt x="3468" y="10317"/>
                          <a:pt x="1277" y="17271"/>
                        </a:cubicBezTo>
                        <a:cubicBezTo>
                          <a:pt x="-4534" y="36035"/>
                          <a:pt x="10612" y="56895"/>
                          <a:pt x="24041" y="68325"/>
                        </a:cubicBezTo>
                        <a:cubicBezTo>
                          <a:pt x="39663" y="81660"/>
                          <a:pt x="59951" y="88327"/>
                          <a:pt x="80430" y="87089"/>
                        </a:cubicBezTo>
                        <a:cubicBezTo>
                          <a:pt x="101289" y="85851"/>
                          <a:pt x="121007" y="76611"/>
                          <a:pt x="136628" y="62991"/>
                        </a:cubicBezTo>
                        <a:cubicBezTo>
                          <a:pt x="152629" y="49084"/>
                          <a:pt x="167393" y="29653"/>
                          <a:pt x="169012" y="7936"/>
                        </a:cubicBezTo>
                        <a:cubicBezTo>
                          <a:pt x="169584" y="-255"/>
                          <a:pt x="157487" y="-3399"/>
                          <a:pt x="154630" y="4793"/>
                        </a:cubicBezTo>
                        <a:lnTo>
                          <a:pt x="154630" y="4793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53" name="Freeform: Shape 52">
                    <a:extLst>
                      <a:ext uri="{FF2B5EF4-FFF2-40B4-BE49-F238E27FC236}">
                        <a16:creationId xmlns:a16="http://schemas.microsoft.com/office/drawing/2014/main" id="{21704A64-0E90-5F56-9903-5AC1720212DE}"/>
                      </a:ext>
                    </a:extLst>
                  </p:cNvPr>
                  <p:cNvSpPr/>
                  <p:nvPr/>
                </p:nvSpPr>
                <p:spPr>
                  <a:xfrm>
                    <a:off x="13946777" y="4582599"/>
                    <a:ext cx="166087" cy="89898"/>
                  </a:xfrm>
                  <a:custGeom>
                    <a:avLst/>
                    <a:gdLst>
                      <a:gd name="connsiteX0" fmla="*/ 150604 w 166087"/>
                      <a:gd name="connsiteY0" fmla="*/ 8260 h 89898"/>
                      <a:gd name="connsiteX1" fmla="*/ 86119 w 166087"/>
                      <a:gd name="connsiteY1" fmla="*/ 69220 h 89898"/>
                      <a:gd name="connsiteX2" fmla="*/ 42494 w 166087"/>
                      <a:gd name="connsiteY2" fmla="*/ 66744 h 89898"/>
                      <a:gd name="connsiteX3" fmla="*/ 25064 w 166087"/>
                      <a:gd name="connsiteY3" fmla="*/ 58362 h 89898"/>
                      <a:gd name="connsiteX4" fmla="*/ 9538 w 166087"/>
                      <a:gd name="connsiteY4" fmla="*/ 44836 h 89898"/>
                      <a:gd name="connsiteX5" fmla="*/ 490 w 166087"/>
                      <a:gd name="connsiteY5" fmla="*/ 49027 h 89898"/>
                      <a:gd name="connsiteX6" fmla="*/ 33732 w 166087"/>
                      <a:gd name="connsiteY6" fmla="*/ 84555 h 89898"/>
                      <a:gd name="connsiteX7" fmla="*/ 91929 w 166087"/>
                      <a:gd name="connsiteY7" fmla="*/ 88080 h 89898"/>
                      <a:gd name="connsiteX8" fmla="*/ 147746 w 166087"/>
                      <a:gd name="connsiteY8" fmla="*/ 60934 h 89898"/>
                      <a:gd name="connsiteX9" fmla="*/ 164796 w 166087"/>
                      <a:gd name="connsiteY9" fmla="*/ 5784 h 89898"/>
                      <a:gd name="connsiteX10" fmla="*/ 150604 w 166087"/>
                      <a:gd name="connsiteY10" fmla="*/ 8260 h 89898"/>
                      <a:gd name="connsiteX11" fmla="*/ 150604 w 166087"/>
                      <a:gd name="connsiteY11" fmla="*/ 8260 h 8989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66087" h="89898">
                        <a:moveTo>
                          <a:pt x="150604" y="8260"/>
                        </a:moveTo>
                        <a:cubicBezTo>
                          <a:pt x="153080" y="44931"/>
                          <a:pt x="117837" y="65125"/>
                          <a:pt x="86119" y="69220"/>
                        </a:cubicBezTo>
                        <a:cubicBezTo>
                          <a:pt x="71736" y="71125"/>
                          <a:pt x="56401" y="71030"/>
                          <a:pt x="42494" y="66744"/>
                        </a:cubicBezTo>
                        <a:cubicBezTo>
                          <a:pt x="36304" y="64839"/>
                          <a:pt x="30303" y="62267"/>
                          <a:pt x="25064" y="58362"/>
                        </a:cubicBezTo>
                        <a:cubicBezTo>
                          <a:pt x="19635" y="54266"/>
                          <a:pt x="16015" y="47218"/>
                          <a:pt x="9538" y="44836"/>
                        </a:cubicBezTo>
                        <a:cubicBezTo>
                          <a:pt x="6300" y="43598"/>
                          <a:pt x="1347" y="45313"/>
                          <a:pt x="490" y="49027"/>
                        </a:cubicBezTo>
                        <a:cubicBezTo>
                          <a:pt x="-3702" y="66458"/>
                          <a:pt x="20015" y="79984"/>
                          <a:pt x="33732" y="84555"/>
                        </a:cubicBezTo>
                        <a:cubicBezTo>
                          <a:pt x="52305" y="90747"/>
                          <a:pt x="72689" y="91033"/>
                          <a:pt x="91929" y="88080"/>
                        </a:cubicBezTo>
                        <a:cubicBezTo>
                          <a:pt x="112694" y="84937"/>
                          <a:pt x="133268" y="76650"/>
                          <a:pt x="147746" y="60934"/>
                        </a:cubicBezTo>
                        <a:cubicBezTo>
                          <a:pt x="161367" y="46170"/>
                          <a:pt x="169368" y="25786"/>
                          <a:pt x="164796" y="5784"/>
                        </a:cubicBezTo>
                        <a:cubicBezTo>
                          <a:pt x="162701" y="-3455"/>
                          <a:pt x="149936" y="-884"/>
                          <a:pt x="150604" y="8260"/>
                        </a:cubicBezTo>
                        <a:lnTo>
                          <a:pt x="150604" y="8260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54" name="Freeform: Shape 53">
                    <a:extLst>
                      <a:ext uri="{FF2B5EF4-FFF2-40B4-BE49-F238E27FC236}">
                        <a16:creationId xmlns:a16="http://schemas.microsoft.com/office/drawing/2014/main" id="{78AD204B-E6D6-1AAF-87B4-6787DA292BE8}"/>
                      </a:ext>
                    </a:extLst>
                  </p:cNvPr>
                  <p:cNvSpPr/>
                  <p:nvPr/>
                </p:nvSpPr>
                <p:spPr>
                  <a:xfrm>
                    <a:off x="13709769" y="5258312"/>
                    <a:ext cx="874321" cy="798510"/>
                  </a:xfrm>
                  <a:custGeom>
                    <a:avLst/>
                    <a:gdLst>
                      <a:gd name="connsiteX0" fmla="*/ 528201 w 874321"/>
                      <a:gd name="connsiteY0" fmla="*/ 9584 h 798510"/>
                      <a:gd name="connsiteX1" fmla="*/ 683839 w 874321"/>
                      <a:gd name="connsiteY1" fmla="*/ 129123 h 798510"/>
                      <a:gd name="connsiteX2" fmla="*/ 798901 w 874321"/>
                      <a:gd name="connsiteY2" fmla="*/ 285714 h 798510"/>
                      <a:gd name="connsiteX3" fmla="*/ 858146 w 874321"/>
                      <a:gd name="connsiteY3" fmla="*/ 496788 h 798510"/>
                      <a:gd name="connsiteX4" fmla="*/ 770230 w 874321"/>
                      <a:gd name="connsiteY4" fmla="*/ 663380 h 798510"/>
                      <a:gd name="connsiteX5" fmla="*/ 419806 w 874321"/>
                      <a:gd name="connsiteY5" fmla="*/ 770822 h 798510"/>
                      <a:gd name="connsiteX6" fmla="*/ 184158 w 874321"/>
                      <a:gd name="connsiteY6" fmla="*/ 780443 h 798510"/>
                      <a:gd name="connsiteX7" fmla="*/ 69667 w 874321"/>
                      <a:gd name="connsiteY7" fmla="*/ 761964 h 798510"/>
                      <a:gd name="connsiteX8" fmla="*/ 15469 w 874321"/>
                      <a:gd name="connsiteY8" fmla="*/ 711672 h 798510"/>
                      <a:gd name="connsiteX9" fmla="*/ 36805 w 874321"/>
                      <a:gd name="connsiteY9" fmla="*/ 669667 h 798510"/>
                      <a:gd name="connsiteX10" fmla="*/ 29661 w 874321"/>
                      <a:gd name="connsiteY10" fmla="*/ 658618 h 798510"/>
                      <a:gd name="connsiteX11" fmla="*/ 23947 w 874321"/>
                      <a:gd name="connsiteY11" fmla="*/ 756535 h 798510"/>
                      <a:gd name="connsiteX12" fmla="*/ 125197 w 874321"/>
                      <a:gd name="connsiteY12" fmla="*/ 791492 h 798510"/>
                      <a:gd name="connsiteX13" fmla="*/ 391898 w 874321"/>
                      <a:gd name="connsiteY13" fmla="*/ 789682 h 798510"/>
                      <a:gd name="connsiteX14" fmla="*/ 738989 w 874321"/>
                      <a:gd name="connsiteY14" fmla="*/ 707195 h 798510"/>
                      <a:gd name="connsiteX15" fmla="*/ 862814 w 874321"/>
                      <a:gd name="connsiteY15" fmla="*/ 560510 h 798510"/>
                      <a:gd name="connsiteX16" fmla="*/ 839477 w 874321"/>
                      <a:gd name="connsiteY16" fmla="*/ 336387 h 798510"/>
                      <a:gd name="connsiteX17" fmla="*/ 576397 w 874321"/>
                      <a:gd name="connsiteY17" fmla="*/ 24634 h 798510"/>
                      <a:gd name="connsiteX18" fmla="*/ 532868 w 874321"/>
                      <a:gd name="connsiteY18" fmla="*/ 535 h 798510"/>
                      <a:gd name="connsiteX19" fmla="*/ 528201 w 874321"/>
                      <a:gd name="connsiteY19" fmla="*/ 9584 h 798510"/>
                      <a:gd name="connsiteX20" fmla="*/ 528201 w 874321"/>
                      <a:gd name="connsiteY20" fmla="*/ 9584 h 7985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</a:cxnLst>
                    <a:rect l="l" t="t" r="r" b="b"/>
                    <a:pathLst>
                      <a:path w="874321" h="798510">
                        <a:moveTo>
                          <a:pt x="528201" y="9584"/>
                        </a:moveTo>
                        <a:cubicBezTo>
                          <a:pt x="584397" y="44160"/>
                          <a:pt x="637452" y="81879"/>
                          <a:pt x="683839" y="129123"/>
                        </a:cubicBezTo>
                        <a:cubicBezTo>
                          <a:pt x="729464" y="175415"/>
                          <a:pt x="768612" y="228183"/>
                          <a:pt x="798901" y="285714"/>
                        </a:cubicBezTo>
                        <a:cubicBezTo>
                          <a:pt x="832715" y="349817"/>
                          <a:pt x="862337" y="422969"/>
                          <a:pt x="858146" y="496788"/>
                        </a:cubicBezTo>
                        <a:cubicBezTo>
                          <a:pt x="854432" y="562796"/>
                          <a:pt x="819761" y="620899"/>
                          <a:pt x="770230" y="663380"/>
                        </a:cubicBezTo>
                        <a:cubicBezTo>
                          <a:pt x="673266" y="746629"/>
                          <a:pt x="541630" y="758535"/>
                          <a:pt x="419806" y="770822"/>
                        </a:cubicBezTo>
                        <a:cubicBezTo>
                          <a:pt x="341605" y="778728"/>
                          <a:pt x="262739" y="784443"/>
                          <a:pt x="184158" y="780443"/>
                        </a:cubicBezTo>
                        <a:cubicBezTo>
                          <a:pt x="145772" y="778442"/>
                          <a:pt x="106052" y="774823"/>
                          <a:pt x="69667" y="761964"/>
                        </a:cubicBezTo>
                        <a:cubicBezTo>
                          <a:pt x="46426" y="753773"/>
                          <a:pt x="18423" y="739199"/>
                          <a:pt x="15469" y="711672"/>
                        </a:cubicBezTo>
                        <a:cubicBezTo>
                          <a:pt x="13660" y="694622"/>
                          <a:pt x="23185" y="679001"/>
                          <a:pt x="36805" y="669667"/>
                        </a:cubicBezTo>
                        <a:cubicBezTo>
                          <a:pt x="42997" y="665381"/>
                          <a:pt x="36234" y="655093"/>
                          <a:pt x="29661" y="658618"/>
                        </a:cubicBezTo>
                        <a:cubicBezTo>
                          <a:pt x="-10057" y="679763"/>
                          <a:pt x="-7771" y="730436"/>
                          <a:pt x="23947" y="756535"/>
                        </a:cubicBezTo>
                        <a:cubicBezTo>
                          <a:pt x="51474" y="779204"/>
                          <a:pt x="91003" y="786634"/>
                          <a:pt x="125197" y="791492"/>
                        </a:cubicBezTo>
                        <a:cubicBezTo>
                          <a:pt x="213018" y="803874"/>
                          <a:pt x="303887" y="797683"/>
                          <a:pt x="391898" y="789682"/>
                        </a:cubicBezTo>
                        <a:cubicBezTo>
                          <a:pt x="509340" y="779014"/>
                          <a:pt x="636405" y="771108"/>
                          <a:pt x="738989" y="707195"/>
                        </a:cubicBezTo>
                        <a:cubicBezTo>
                          <a:pt x="793947" y="673001"/>
                          <a:pt x="841763" y="622709"/>
                          <a:pt x="862814" y="560510"/>
                        </a:cubicBezTo>
                        <a:cubicBezTo>
                          <a:pt x="887770" y="486787"/>
                          <a:pt x="868529" y="405920"/>
                          <a:pt x="839477" y="336387"/>
                        </a:cubicBezTo>
                        <a:cubicBezTo>
                          <a:pt x="786328" y="209228"/>
                          <a:pt x="692602" y="98453"/>
                          <a:pt x="576397" y="24634"/>
                        </a:cubicBezTo>
                        <a:cubicBezTo>
                          <a:pt x="562300" y="15680"/>
                          <a:pt x="547917" y="7775"/>
                          <a:pt x="532868" y="535"/>
                        </a:cubicBezTo>
                        <a:cubicBezTo>
                          <a:pt x="527629" y="-2227"/>
                          <a:pt x="523152" y="6441"/>
                          <a:pt x="528201" y="9584"/>
                        </a:cubicBezTo>
                        <a:lnTo>
                          <a:pt x="528201" y="9584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55" name="Freeform: Shape 54">
                    <a:extLst>
                      <a:ext uri="{FF2B5EF4-FFF2-40B4-BE49-F238E27FC236}">
                        <a16:creationId xmlns:a16="http://schemas.microsoft.com/office/drawing/2014/main" id="{9ACA7EC2-E0FC-02A7-A270-E95796DBDD41}"/>
                      </a:ext>
                    </a:extLst>
                  </p:cNvPr>
                  <p:cNvSpPr/>
                  <p:nvPr/>
                </p:nvSpPr>
                <p:spPr>
                  <a:xfrm>
                    <a:off x="13690129" y="5617462"/>
                    <a:ext cx="562131" cy="367296"/>
                  </a:xfrm>
                  <a:custGeom>
                    <a:avLst/>
                    <a:gdLst>
                      <a:gd name="connsiteX0" fmla="*/ 34253 w 562131"/>
                      <a:gd name="connsiteY0" fmla="*/ 356903 h 367296"/>
                      <a:gd name="connsiteX1" fmla="*/ 102166 w 562131"/>
                      <a:gd name="connsiteY1" fmla="*/ 127636 h 367296"/>
                      <a:gd name="connsiteX2" fmla="*/ 224658 w 562131"/>
                      <a:gd name="connsiteY2" fmla="*/ 66200 h 367296"/>
                      <a:gd name="connsiteX3" fmla="*/ 375724 w 562131"/>
                      <a:gd name="connsiteY3" fmla="*/ 31148 h 367296"/>
                      <a:gd name="connsiteX4" fmla="*/ 465641 w 562131"/>
                      <a:gd name="connsiteY4" fmla="*/ 22004 h 367296"/>
                      <a:gd name="connsiteX5" fmla="*/ 555651 w 562131"/>
                      <a:gd name="connsiteY5" fmla="*/ 18956 h 367296"/>
                      <a:gd name="connsiteX6" fmla="*/ 554985 w 562131"/>
                      <a:gd name="connsiteY6" fmla="*/ 2954 h 367296"/>
                      <a:gd name="connsiteX7" fmla="*/ 471069 w 562131"/>
                      <a:gd name="connsiteY7" fmla="*/ 1144 h 367296"/>
                      <a:gd name="connsiteX8" fmla="*/ 383344 w 562131"/>
                      <a:gd name="connsiteY8" fmla="*/ 9431 h 367296"/>
                      <a:gd name="connsiteX9" fmla="*/ 221990 w 562131"/>
                      <a:gd name="connsiteY9" fmla="*/ 47150 h 367296"/>
                      <a:gd name="connsiteX10" fmla="*/ 10440 w 562131"/>
                      <a:gd name="connsiteY10" fmla="*/ 223553 h 367296"/>
                      <a:gd name="connsiteX11" fmla="*/ 22347 w 562131"/>
                      <a:gd name="connsiteY11" fmla="*/ 364618 h 367296"/>
                      <a:gd name="connsiteX12" fmla="*/ 34253 w 562131"/>
                      <a:gd name="connsiteY12" fmla="*/ 356903 h 367296"/>
                      <a:gd name="connsiteX13" fmla="*/ 34253 w 562131"/>
                      <a:gd name="connsiteY13" fmla="*/ 356903 h 36729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562131" h="367296">
                        <a:moveTo>
                          <a:pt x="34253" y="356903"/>
                        </a:moveTo>
                        <a:cubicBezTo>
                          <a:pt x="-4704" y="272988"/>
                          <a:pt x="32062" y="182024"/>
                          <a:pt x="102166" y="127636"/>
                        </a:cubicBezTo>
                        <a:cubicBezTo>
                          <a:pt x="138551" y="99442"/>
                          <a:pt x="181224" y="80583"/>
                          <a:pt x="224658" y="66200"/>
                        </a:cubicBezTo>
                        <a:cubicBezTo>
                          <a:pt x="273712" y="49912"/>
                          <a:pt x="324670" y="38673"/>
                          <a:pt x="375724" y="31148"/>
                        </a:cubicBezTo>
                        <a:cubicBezTo>
                          <a:pt x="405537" y="26766"/>
                          <a:pt x="435637" y="23814"/>
                          <a:pt x="465641" y="22004"/>
                        </a:cubicBezTo>
                        <a:cubicBezTo>
                          <a:pt x="495643" y="20289"/>
                          <a:pt x="525743" y="21147"/>
                          <a:pt x="555651" y="18956"/>
                        </a:cubicBezTo>
                        <a:cubicBezTo>
                          <a:pt x="565176" y="18289"/>
                          <a:pt x="563557" y="4192"/>
                          <a:pt x="554985" y="2954"/>
                        </a:cubicBezTo>
                        <a:cubicBezTo>
                          <a:pt x="527267" y="-1142"/>
                          <a:pt x="498978" y="-190"/>
                          <a:pt x="471069" y="1144"/>
                        </a:cubicBezTo>
                        <a:cubicBezTo>
                          <a:pt x="441733" y="2477"/>
                          <a:pt x="412395" y="5240"/>
                          <a:pt x="383344" y="9431"/>
                        </a:cubicBezTo>
                        <a:cubicBezTo>
                          <a:pt x="328671" y="17336"/>
                          <a:pt x="274473" y="29719"/>
                          <a:pt x="221990" y="47150"/>
                        </a:cubicBezTo>
                        <a:cubicBezTo>
                          <a:pt x="132741" y="76677"/>
                          <a:pt x="41778" y="129255"/>
                          <a:pt x="10440" y="223553"/>
                        </a:cubicBezTo>
                        <a:cubicBezTo>
                          <a:pt x="-4799" y="269463"/>
                          <a:pt x="-5371" y="323280"/>
                          <a:pt x="22347" y="364618"/>
                        </a:cubicBezTo>
                        <a:cubicBezTo>
                          <a:pt x="26919" y="371381"/>
                          <a:pt x="37491" y="364047"/>
                          <a:pt x="34253" y="356903"/>
                        </a:cubicBezTo>
                        <a:lnTo>
                          <a:pt x="34253" y="356903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56" name="Freeform: Shape 55">
                    <a:extLst>
                      <a:ext uri="{FF2B5EF4-FFF2-40B4-BE49-F238E27FC236}">
                        <a16:creationId xmlns:a16="http://schemas.microsoft.com/office/drawing/2014/main" id="{47684124-6010-C890-ADAC-0E2543C19E77}"/>
                      </a:ext>
                    </a:extLst>
                  </p:cNvPr>
                  <p:cNvSpPr/>
                  <p:nvPr/>
                </p:nvSpPr>
                <p:spPr>
                  <a:xfrm>
                    <a:off x="12964795" y="5387815"/>
                    <a:ext cx="776929" cy="674362"/>
                  </a:xfrm>
                  <a:custGeom>
                    <a:avLst/>
                    <a:gdLst>
                      <a:gd name="connsiteX0" fmla="*/ 178275 w 776929"/>
                      <a:gd name="connsiteY0" fmla="*/ 1524 h 674362"/>
                      <a:gd name="connsiteX1" fmla="*/ 31685 w 776929"/>
                      <a:gd name="connsiteY1" fmla="*/ 204312 h 674362"/>
                      <a:gd name="connsiteX2" fmla="*/ 13873 w 776929"/>
                      <a:gd name="connsiteY2" fmla="*/ 463582 h 674362"/>
                      <a:gd name="connsiteX3" fmla="*/ 180942 w 776929"/>
                      <a:gd name="connsiteY3" fmla="*/ 632651 h 674362"/>
                      <a:gd name="connsiteX4" fmla="*/ 465931 w 776929"/>
                      <a:gd name="connsiteY4" fmla="*/ 674275 h 674362"/>
                      <a:gd name="connsiteX5" fmla="*/ 620426 w 776929"/>
                      <a:gd name="connsiteY5" fmla="*/ 665988 h 674362"/>
                      <a:gd name="connsiteX6" fmla="*/ 771492 w 776929"/>
                      <a:gd name="connsiteY6" fmla="*/ 628079 h 674362"/>
                      <a:gd name="connsiteX7" fmla="*/ 763396 w 776929"/>
                      <a:gd name="connsiteY7" fmla="*/ 611029 h 674362"/>
                      <a:gd name="connsiteX8" fmla="*/ 502793 w 776929"/>
                      <a:gd name="connsiteY8" fmla="*/ 653606 h 674362"/>
                      <a:gd name="connsiteX9" fmla="*/ 370109 w 776929"/>
                      <a:gd name="connsiteY9" fmla="*/ 649605 h 674362"/>
                      <a:gd name="connsiteX10" fmla="*/ 228949 w 776929"/>
                      <a:gd name="connsiteY10" fmla="*/ 627126 h 674362"/>
                      <a:gd name="connsiteX11" fmla="*/ 46545 w 776929"/>
                      <a:gd name="connsiteY11" fmla="*/ 489776 h 674362"/>
                      <a:gd name="connsiteX12" fmla="*/ 41306 w 776929"/>
                      <a:gd name="connsiteY12" fmla="*/ 238030 h 674362"/>
                      <a:gd name="connsiteX13" fmla="*/ 98360 w 776929"/>
                      <a:gd name="connsiteY13" fmla="*/ 116205 h 674362"/>
                      <a:gd name="connsiteX14" fmla="*/ 187134 w 776929"/>
                      <a:gd name="connsiteY14" fmla="*/ 12192 h 674362"/>
                      <a:gd name="connsiteX15" fmla="*/ 178275 w 776929"/>
                      <a:gd name="connsiteY15" fmla="*/ 1524 h 674362"/>
                      <a:gd name="connsiteX16" fmla="*/ 178275 w 776929"/>
                      <a:gd name="connsiteY16" fmla="*/ 1524 h 6743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776929" h="674362">
                        <a:moveTo>
                          <a:pt x="178275" y="1524"/>
                        </a:moveTo>
                        <a:cubicBezTo>
                          <a:pt x="110648" y="49625"/>
                          <a:pt x="60737" y="127635"/>
                          <a:pt x="31685" y="204312"/>
                        </a:cubicBezTo>
                        <a:cubicBezTo>
                          <a:pt x="1206" y="284988"/>
                          <a:pt x="-12225" y="379953"/>
                          <a:pt x="13873" y="463582"/>
                        </a:cubicBezTo>
                        <a:cubicBezTo>
                          <a:pt x="39020" y="543973"/>
                          <a:pt x="104742" y="601218"/>
                          <a:pt x="180942" y="632651"/>
                        </a:cubicBezTo>
                        <a:cubicBezTo>
                          <a:pt x="269906" y="669417"/>
                          <a:pt x="370870" y="673227"/>
                          <a:pt x="465931" y="674275"/>
                        </a:cubicBezTo>
                        <a:cubicBezTo>
                          <a:pt x="517556" y="674847"/>
                          <a:pt x="569277" y="672656"/>
                          <a:pt x="620426" y="665988"/>
                        </a:cubicBezTo>
                        <a:cubicBezTo>
                          <a:pt x="671480" y="659321"/>
                          <a:pt x="724249" y="649129"/>
                          <a:pt x="771492" y="628079"/>
                        </a:cubicBezTo>
                        <a:cubicBezTo>
                          <a:pt x="782827" y="623031"/>
                          <a:pt x="774635" y="607219"/>
                          <a:pt x="763396" y="611029"/>
                        </a:cubicBezTo>
                        <a:cubicBezTo>
                          <a:pt x="678624" y="639414"/>
                          <a:pt x="592232" y="652368"/>
                          <a:pt x="502793" y="653606"/>
                        </a:cubicBezTo>
                        <a:cubicBezTo>
                          <a:pt x="458596" y="654273"/>
                          <a:pt x="414210" y="652654"/>
                          <a:pt x="370109" y="649605"/>
                        </a:cubicBezTo>
                        <a:cubicBezTo>
                          <a:pt x="322579" y="646367"/>
                          <a:pt x="274859" y="640557"/>
                          <a:pt x="228949" y="627126"/>
                        </a:cubicBezTo>
                        <a:cubicBezTo>
                          <a:pt x="154844" y="605409"/>
                          <a:pt x="81882" y="561023"/>
                          <a:pt x="46545" y="489776"/>
                        </a:cubicBezTo>
                        <a:cubicBezTo>
                          <a:pt x="8445" y="412814"/>
                          <a:pt x="16541" y="317850"/>
                          <a:pt x="41306" y="238030"/>
                        </a:cubicBezTo>
                        <a:cubicBezTo>
                          <a:pt x="54641" y="195072"/>
                          <a:pt x="73786" y="153924"/>
                          <a:pt x="98360" y="116205"/>
                        </a:cubicBezTo>
                        <a:cubicBezTo>
                          <a:pt x="123602" y="77439"/>
                          <a:pt x="154558" y="44673"/>
                          <a:pt x="187134" y="12192"/>
                        </a:cubicBezTo>
                        <a:cubicBezTo>
                          <a:pt x="193610" y="5715"/>
                          <a:pt x="185610" y="-3714"/>
                          <a:pt x="178275" y="1524"/>
                        </a:cubicBezTo>
                        <a:lnTo>
                          <a:pt x="178275" y="1524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57" name="Freeform: Shape 56">
                    <a:extLst>
                      <a:ext uri="{FF2B5EF4-FFF2-40B4-BE49-F238E27FC236}">
                        <a16:creationId xmlns:a16="http://schemas.microsoft.com/office/drawing/2014/main" id="{5C04E77F-7606-84C1-3CB3-CCD6F0C6AE9A}"/>
                      </a:ext>
                    </a:extLst>
                  </p:cNvPr>
                  <p:cNvSpPr/>
                  <p:nvPr/>
                </p:nvSpPr>
                <p:spPr>
                  <a:xfrm>
                    <a:off x="13299936" y="5610980"/>
                    <a:ext cx="426997" cy="198482"/>
                  </a:xfrm>
                  <a:custGeom>
                    <a:avLst/>
                    <a:gdLst>
                      <a:gd name="connsiteX0" fmla="*/ 4489 w 426997"/>
                      <a:gd name="connsiteY0" fmla="*/ 10293 h 198482"/>
                      <a:gd name="connsiteX1" fmla="*/ 234327 w 426997"/>
                      <a:gd name="connsiteY1" fmla="*/ 68586 h 198482"/>
                      <a:gd name="connsiteX2" fmla="*/ 336816 w 426997"/>
                      <a:gd name="connsiteY2" fmla="*/ 121831 h 198482"/>
                      <a:gd name="connsiteX3" fmla="*/ 380440 w 426997"/>
                      <a:gd name="connsiteY3" fmla="*/ 155835 h 198482"/>
                      <a:gd name="connsiteX4" fmla="*/ 414730 w 426997"/>
                      <a:gd name="connsiteY4" fmla="*/ 196316 h 198482"/>
                      <a:gd name="connsiteX5" fmla="*/ 426732 w 426997"/>
                      <a:gd name="connsiteY5" fmla="*/ 190697 h 198482"/>
                      <a:gd name="connsiteX6" fmla="*/ 354056 w 426997"/>
                      <a:gd name="connsiteY6" fmla="*/ 110687 h 198482"/>
                      <a:gd name="connsiteX7" fmla="*/ 248329 w 426997"/>
                      <a:gd name="connsiteY7" fmla="*/ 55061 h 198482"/>
                      <a:gd name="connsiteX8" fmla="*/ 5346 w 426997"/>
                      <a:gd name="connsiteY8" fmla="*/ 6 h 198482"/>
                      <a:gd name="connsiteX9" fmla="*/ 4489 w 426997"/>
                      <a:gd name="connsiteY9" fmla="*/ 10293 h 198482"/>
                      <a:gd name="connsiteX10" fmla="*/ 4489 w 426997"/>
                      <a:gd name="connsiteY10" fmla="*/ 10293 h 19848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426997" h="198482">
                        <a:moveTo>
                          <a:pt x="4489" y="10293"/>
                        </a:moveTo>
                        <a:cubicBezTo>
                          <a:pt x="83450" y="18390"/>
                          <a:pt x="161365" y="37535"/>
                          <a:pt x="234327" y="68586"/>
                        </a:cubicBezTo>
                        <a:cubicBezTo>
                          <a:pt x="269760" y="83636"/>
                          <a:pt x="304526" y="100781"/>
                          <a:pt x="336816" y="121831"/>
                        </a:cubicBezTo>
                        <a:cubicBezTo>
                          <a:pt x="352247" y="131927"/>
                          <a:pt x="367296" y="142976"/>
                          <a:pt x="380440" y="155835"/>
                        </a:cubicBezTo>
                        <a:cubicBezTo>
                          <a:pt x="393204" y="168313"/>
                          <a:pt x="402824" y="183172"/>
                          <a:pt x="414730" y="196316"/>
                        </a:cubicBezTo>
                        <a:cubicBezTo>
                          <a:pt x="418922" y="200984"/>
                          <a:pt x="428732" y="197650"/>
                          <a:pt x="426732" y="190697"/>
                        </a:cubicBezTo>
                        <a:cubicBezTo>
                          <a:pt x="416825" y="156311"/>
                          <a:pt x="382536" y="129737"/>
                          <a:pt x="354056" y="110687"/>
                        </a:cubicBezTo>
                        <a:cubicBezTo>
                          <a:pt x="321100" y="88589"/>
                          <a:pt x="284904" y="70491"/>
                          <a:pt x="248329" y="55061"/>
                        </a:cubicBezTo>
                        <a:cubicBezTo>
                          <a:pt x="171367" y="22485"/>
                          <a:pt x="88785" y="3721"/>
                          <a:pt x="5346" y="6"/>
                        </a:cubicBezTo>
                        <a:cubicBezTo>
                          <a:pt x="-1132" y="-280"/>
                          <a:pt x="-2084" y="9626"/>
                          <a:pt x="4489" y="10293"/>
                        </a:cubicBezTo>
                        <a:lnTo>
                          <a:pt x="4489" y="10293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58" name="Freeform: Shape 57">
                    <a:extLst>
                      <a:ext uri="{FF2B5EF4-FFF2-40B4-BE49-F238E27FC236}">
                        <a16:creationId xmlns:a16="http://schemas.microsoft.com/office/drawing/2014/main" id="{98518553-AE42-3FCF-A9D9-68B7589D35DD}"/>
                      </a:ext>
                    </a:extLst>
                  </p:cNvPr>
                  <p:cNvSpPr/>
                  <p:nvPr/>
                </p:nvSpPr>
                <p:spPr>
                  <a:xfrm>
                    <a:off x="13622694" y="3633321"/>
                    <a:ext cx="201964" cy="328312"/>
                  </a:xfrm>
                  <a:custGeom>
                    <a:avLst/>
                    <a:gdLst>
                      <a:gd name="connsiteX0" fmla="*/ 3580 w 201964"/>
                      <a:gd name="connsiteY0" fmla="*/ 13039 h 328312"/>
                      <a:gd name="connsiteX1" fmla="*/ 38346 w 201964"/>
                      <a:gd name="connsiteY1" fmla="*/ 43042 h 328312"/>
                      <a:gd name="connsiteX2" fmla="*/ 69970 w 201964"/>
                      <a:gd name="connsiteY2" fmla="*/ 77618 h 328312"/>
                      <a:gd name="connsiteX3" fmla="*/ 127309 w 201964"/>
                      <a:gd name="connsiteY3" fmla="*/ 153818 h 328312"/>
                      <a:gd name="connsiteX4" fmla="*/ 167220 w 201964"/>
                      <a:gd name="connsiteY4" fmla="*/ 236209 h 328312"/>
                      <a:gd name="connsiteX5" fmla="*/ 179126 w 201964"/>
                      <a:gd name="connsiteY5" fmla="*/ 279834 h 328312"/>
                      <a:gd name="connsiteX6" fmla="*/ 187603 w 201964"/>
                      <a:gd name="connsiteY6" fmla="*/ 324316 h 328312"/>
                      <a:gd name="connsiteX7" fmla="*/ 200748 w 201964"/>
                      <a:gd name="connsiteY7" fmla="*/ 322030 h 328312"/>
                      <a:gd name="connsiteX8" fmla="*/ 196271 w 201964"/>
                      <a:gd name="connsiteY8" fmla="*/ 270499 h 328312"/>
                      <a:gd name="connsiteX9" fmla="*/ 182745 w 201964"/>
                      <a:gd name="connsiteY9" fmla="*/ 224303 h 328312"/>
                      <a:gd name="connsiteX10" fmla="*/ 136073 w 201964"/>
                      <a:gd name="connsiteY10" fmla="*/ 133054 h 328312"/>
                      <a:gd name="connsiteX11" fmla="*/ 69970 w 201964"/>
                      <a:gd name="connsiteY11" fmla="*/ 49805 h 328312"/>
                      <a:gd name="connsiteX12" fmla="*/ 34060 w 201964"/>
                      <a:gd name="connsiteY12" fmla="*/ 13324 h 328312"/>
                      <a:gd name="connsiteX13" fmla="*/ 2056 w 201964"/>
                      <a:gd name="connsiteY13" fmla="*/ 3418 h 328312"/>
                      <a:gd name="connsiteX14" fmla="*/ 3580 w 201964"/>
                      <a:gd name="connsiteY14" fmla="*/ 13039 h 328312"/>
                      <a:gd name="connsiteX15" fmla="*/ 3580 w 201964"/>
                      <a:gd name="connsiteY15" fmla="*/ 13039 h 32831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201964" h="328312">
                        <a:moveTo>
                          <a:pt x="3580" y="13039"/>
                        </a:moveTo>
                        <a:cubicBezTo>
                          <a:pt x="17867" y="19420"/>
                          <a:pt x="27583" y="31803"/>
                          <a:pt x="38346" y="43042"/>
                        </a:cubicBezTo>
                        <a:cubicBezTo>
                          <a:pt x="49109" y="54377"/>
                          <a:pt x="59682" y="65902"/>
                          <a:pt x="69970" y="77618"/>
                        </a:cubicBezTo>
                        <a:cubicBezTo>
                          <a:pt x="90924" y="101526"/>
                          <a:pt x="110451" y="126767"/>
                          <a:pt x="127309" y="153818"/>
                        </a:cubicBezTo>
                        <a:cubicBezTo>
                          <a:pt x="143407" y="179726"/>
                          <a:pt x="157123" y="207349"/>
                          <a:pt x="167220" y="236209"/>
                        </a:cubicBezTo>
                        <a:cubicBezTo>
                          <a:pt x="172173" y="250402"/>
                          <a:pt x="176173" y="265070"/>
                          <a:pt x="179126" y="279834"/>
                        </a:cubicBezTo>
                        <a:cubicBezTo>
                          <a:pt x="182078" y="294693"/>
                          <a:pt x="182841" y="309933"/>
                          <a:pt x="187603" y="324316"/>
                        </a:cubicBezTo>
                        <a:cubicBezTo>
                          <a:pt x="189984" y="331555"/>
                          <a:pt x="199605" y="327840"/>
                          <a:pt x="200748" y="322030"/>
                        </a:cubicBezTo>
                        <a:cubicBezTo>
                          <a:pt x="204081" y="305266"/>
                          <a:pt x="199890" y="286978"/>
                          <a:pt x="196271" y="270499"/>
                        </a:cubicBezTo>
                        <a:cubicBezTo>
                          <a:pt x="192841" y="254783"/>
                          <a:pt x="188174" y="239353"/>
                          <a:pt x="182745" y="224303"/>
                        </a:cubicBezTo>
                        <a:cubicBezTo>
                          <a:pt x="171030" y="192013"/>
                          <a:pt x="154837" y="161629"/>
                          <a:pt x="136073" y="133054"/>
                        </a:cubicBezTo>
                        <a:cubicBezTo>
                          <a:pt x="116546" y="103431"/>
                          <a:pt x="94162" y="75713"/>
                          <a:pt x="69970" y="49805"/>
                        </a:cubicBezTo>
                        <a:cubicBezTo>
                          <a:pt x="58348" y="37327"/>
                          <a:pt x="46442" y="25040"/>
                          <a:pt x="34060" y="13324"/>
                        </a:cubicBezTo>
                        <a:cubicBezTo>
                          <a:pt x="25678" y="5514"/>
                          <a:pt x="13200" y="-5726"/>
                          <a:pt x="2056" y="3418"/>
                        </a:cubicBezTo>
                        <a:cubicBezTo>
                          <a:pt x="-1468" y="6371"/>
                          <a:pt x="-135" y="11419"/>
                          <a:pt x="3580" y="13039"/>
                        </a:cubicBezTo>
                        <a:lnTo>
                          <a:pt x="3580" y="13039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  <p:sp>
                <p:nvSpPr>
                  <p:cNvPr id="59" name="Freeform: Shape 58">
                    <a:extLst>
                      <a:ext uri="{FF2B5EF4-FFF2-40B4-BE49-F238E27FC236}">
                        <a16:creationId xmlns:a16="http://schemas.microsoft.com/office/drawing/2014/main" id="{44E97E88-D1EA-8AB4-0E78-BFB7F822BD37}"/>
                      </a:ext>
                    </a:extLst>
                  </p:cNvPr>
                  <p:cNvSpPr/>
                  <p:nvPr/>
                </p:nvSpPr>
                <p:spPr>
                  <a:xfrm>
                    <a:off x="13100360" y="3964123"/>
                    <a:ext cx="112678" cy="125484"/>
                  </a:xfrm>
                  <a:custGeom>
                    <a:avLst/>
                    <a:gdLst>
                      <a:gd name="connsiteX0" fmla="*/ 611 w 112678"/>
                      <a:gd name="connsiteY0" fmla="*/ 8088 h 125484"/>
                      <a:gd name="connsiteX1" fmla="*/ 26518 w 112678"/>
                      <a:gd name="connsiteY1" fmla="*/ 35139 h 125484"/>
                      <a:gd name="connsiteX2" fmla="*/ 52521 w 112678"/>
                      <a:gd name="connsiteY2" fmla="*/ 61618 h 125484"/>
                      <a:gd name="connsiteX3" fmla="*/ 75857 w 112678"/>
                      <a:gd name="connsiteY3" fmla="*/ 90193 h 125484"/>
                      <a:gd name="connsiteX4" fmla="*/ 85859 w 112678"/>
                      <a:gd name="connsiteY4" fmla="*/ 105433 h 125484"/>
                      <a:gd name="connsiteX5" fmla="*/ 95670 w 112678"/>
                      <a:gd name="connsiteY5" fmla="*/ 122292 h 125484"/>
                      <a:gd name="connsiteX6" fmla="*/ 112339 w 112678"/>
                      <a:gd name="connsiteY6" fmla="*/ 114482 h 125484"/>
                      <a:gd name="connsiteX7" fmla="*/ 91764 w 112678"/>
                      <a:gd name="connsiteY7" fmla="*/ 80382 h 125484"/>
                      <a:gd name="connsiteX8" fmla="*/ 66428 w 112678"/>
                      <a:gd name="connsiteY8" fmla="*/ 51045 h 125484"/>
                      <a:gd name="connsiteX9" fmla="*/ 38711 w 112678"/>
                      <a:gd name="connsiteY9" fmla="*/ 24566 h 125484"/>
                      <a:gd name="connsiteX10" fmla="*/ 7754 w 112678"/>
                      <a:gd name="connsiteY10" fmla="*/ 372 h 125484"/>
                      <a:gd name="connsiteX11" fmla="*/ 611 w 112678"/>
                      <a:gd name="connsiteY11" fmla="*/ 8088 h 125484"/>
                      <a:gd name="connsiteX12" fmla="*/ 611 w 112678"/>
                      <a:gd name="connsiteY12" fmla="*/ 8088 h 1254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112678" h="125484">
                        <a:moveTo>
                          <a:pt x="611" y="8088"/>
                        </a:moveTo>
                        <a:cubicBezTo>
                          <a:pt x="6516" y="18756"/>
                          <a:pt x="17755" y="26757"/>
                          <a:pt x="26518" y="35139"/>
                        </a:cubicBezTo>
                        <a:cubicBezTo>
                          <a:pt x="35471" y="43711"/>
                          <a:pt x="44139" y="52474"/>
                          <a:pt x="52521" y="61618"/>
                        </a:cubicBezTo>
                        <a:cubicBezTo>
                          <a:pt x="60808" y="70762"/>
                          <a:pt x="68618" y="80192"/>
                          <a:pt x="75857" y="90193"/>
                        </a:cubicBezTo>
                        <a:cubicBezTo>
                          <a:pt x="79381" y="95146"/>
                          <a:pt x="82811" y="100194"/>
                          <a:pt x="85859" y="105433"/>
                        </a:cubicBezTo>
                        <a:cubicBezTo>
                          <a:pt x="89097" y="110958"/>
                          <a:pt x="91669" y="117244"/>
                          <a:pt x="95670" y="122292"/>
                        </a:cubicBezTo>
                        <a:cubicBezTo>
                          <a:pt x="101289" y="129341"/>
                          <a:pt x="115005" y="123816"/>
                          <a:pt x="112339" y="114482"/>
                        </a:cubicBezTo>
                        <a:cubicBezTo>
                          <a:pt x="108814" y="102290"/>
                          <a:pt x="99385" y="90479"/>
                          <a:pt x="91764" y="80382"/>
                        </a:cubicBezTo>
                        <a:cubicBezTo>
                          <a:pt x="83954" y="70095"/>
                          <a:pt x="75477" y="60380"/>
                          <a:pt x="66428" y="51045"/>
                        </a:cubicBezTo>
                        <a:cubicBezTo>
                          <a:pt x="57570" y="41901"/>
                          <a:pt x="48236" y="33138"/>
                          <a:pt x="38711" y="24566"/>
                        </a:cubicBezTo>
                        <a:cubicBezTo>
                          <a:pt x="29375" y="16184"/>
                          <a:pt x="19470" y="5135"/>
                          <a:pt x="7754" y="372"/>
                        </a:cubicBezTo>
                        <a:cubicBezTo>
                          <a:pt x="3277" y="-1437"/>
                          <a:pt x="-1771" y="3706"/>
                          <a:pt x="611" y="8088"/>
                        </a:cubicBezTo>
                        <a:lnTo>
                          <a:pt x="611" y="8088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 sz="1662"/>
                  </a:p>
                </p:txBody>
              </p:sp>
            </p:grpSp>
            <p:sp>
              <p:nvSpPr>
                <p:cNvPr id="39" name="Freeform: Shape 38">
                  <a:extLst>
                    <a:ext uri="{FF2B5EF4-FFF2-40B4-BE49-F238E27FC236}">
                      <a16:creationId xmlns:a16="http://schemas.microsoft.com/office/drawing/2014/main" id="{85132C8A-3BB7-91F5-4F22-1C9759264D4E}"/>
                    </a:ext>
                  </a:extLst>
                </p:cNvPr>
                <p:cNvSpPr/>
                <p:nvPr/>
              </p:nvSpPr>
              <p:spPr>
                <a:xfrm>
                  <a:off x="13051249" y="4864579"/>
                  <a:ext cx="288607" cy="290664"/>
                </a:xfrm>
                <a:custGeom>
                  <a:avLst/>
                  <a:gdLst>
                    <a:gd name="connsiteX0" fmla="*/ 130684 w 288607"/>
                    <a:gd name="connsiteY0" fmla="*/ 289684 h 290664"/>
                    <a:gd name="connsiteX1" fmla="*/ 188023 w 288607"/>
                    <a:gd name="connsiteY1" fmla="*/ 282159 h 290664"/>
                    <a:gd name="connsiteX2" fmla="*/ 238125 w 288607"/>
                    <a:gd name="connsiteY2" fmla="*/ 255870 h 290664"/>
                    <a:gd name="connsiteX3" fmla="*/ 271653 w 288607"/>
                    <a:gd name="connsiteY3" fmla="*/ 212055 h 290664"/>
                    <a:gd name="connsiteX4" fmla="*/ 288608 w 288607"/>
                    <a:gd name="connsiteY4" fmla="*/ 159001 h 290664"/>
                    <a:gd name="connsiteX5" fmla="*/ 286988 w 288607"/>
                    <a:gd name="connsiteY5" fmla="*/ 120139 h 290664"/>
                    <a:gd name="connsiteX6" fmla="*/ 254794 w 288607"/>
                    <a:gd name="connsiteY6" fmla="*/ 51559 h 290664"/>
                    <a:gd name="connsiteX7" fmla="*/ 227362 w 288607"/>
                    <a:gd name="connsiteY7" fmla="*/ 26603 h 290664"/>
                    <a:gd name="connsiteX8" fmla="*/ 157925 w 288607"/>
                    <a:gd name="connsiteY8" fmla="*/ 981 h 290664"/>
                    <a:gd name="connsiteX9" fmla="*/ 100585 w 288607"/>
                    <a:gd name="connsiteY9" fmla="*/ 8506 h 290664"/>
                    <a:gd name="connsiteX10" fmla="*/ 50483 w 288607"/>
                    <a:gd name="connsiteY10" fmla="*/ 34795 h 290664"/>
                    <a:gd name="connsiteX11" fmla="*/ 16955 w 288607"/>
                    <a:gd name="connsiteY11" fmla="*/ 78610 h 290664"/>
                    <a:gd name="connsiteX12" fmla="*/ 0 w 288607"/>
                    <a:gd name="connsiteY12" fmla="*/ 131664 h 290664"/>
                    <a:gd name="connsiteX13" fmla="*/ 1620 w 288607"/>
                    <a:gd name="connsiteY13" fmla="*/ 170526 h 290664"/>
                    <a:gd name="connsiteX14" fmla="*/ 33814 w 288607"/>
                    <a:gd name="connsiteY14" fmla="*/ 239106 h 290664"/>
                    <a:gd name="connsiteX15" fmla="*/ 61246 w 288607"/>
                    <a:gd name="connsiteY15" fmla="*/ 264062 h 290664"/>
                    <a:gd name="connsiteX16" fmla="*/ 130684 w 288607"/>
                    <a:gd name="connsiteY16" fmla="*/ 289684 h 290664"/>
                    <a:gd name="connsiteX17" fmla="*/ 130684 w 288607"/>
                    <a:gd name="connsiteY17" fmla="*/ 289684 h 2906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288607" h="290664">
                      <a:moveTo>
                        <a:pt x="130684" y="289684"/>
                      </a:moveTo>
                      <a:cubicBezTo>
                        <a:pt x="150686" y="292256"/>
                        <a:pt x="169832" y="289779"/>
                        <a:pt x="188023" y="282159"/>
                      </a:cubicBezTo>
                      <a:cubicBezTo>
                        <a:pt x="206884" y="277968"/>
                        <a:pt x="223553" y="269205"/>
                        <a:pt x="238125" y="255870"/>
                      </a:cubicBezTo>
                      <a:cubicBezTo>
                        <a:pt x="253175" y="243964"/>
                        <a:pt x="264319" y="229390"/>
                        <a:pt x="271653" y="212055"/>
                      </a:cubicBezTo>
                      <a:cubicBezTo>
                        <a:pt x="281846" y="196053"/>
                        <a:pt x="287465" y="178337"/>
                        <a:pt x="288608" y="159001"/>
                      </a:cubicBezTo>
                      <a:cubicBezTo>
                        <a:pt x="288036" y="146047"/>
                        <a:pt x="287560" y="133093"/>
                        <a:pt x="286988" y="120139"/>
                      </a:cubicBezTo>
                      <a:cubicBezTo>
                        <a:pt x="282321" y="94421"/>
                        <a:pt x="271653" y="71561"/>
                        <a:pt x="254794" y="51559"/>
                      </a:cubicBezTo>
                      <a:cubicBezTo>
                        <a:pt x="245650" y="43272"/>
                        <a:pt x="236507" y="34890"/>
                        <a:pt x="227362" y="26603"/>
                      </a:cubicBezTo>
                      <a:cubicBezTo>
                        <a:pt x="206407" y="12030"/>
                        <a:pt x="183261" y="3553"/>
                        <a:pt x="157925" y="981"/>
                      </a:cubicBezTo>
                      <a:cubicBezTo>
                        <a:pt x="137922" y="-1591"/>
                        <a:pt x="118778" y="886"/>
                        <a:pt x="100585" y="8506"/>
                      </a:cubicBezTo>
                      <a:cubicBezTo>
                        <a:pt x="81725" y="12697"/>
                        <a:pt x="65056" y="21460"/>
                        <a:pt x="50483" y="34795"/>
                      </a:cubicBezTo>
                      <a:cubicBezTo>
                        <a:pt x="35434" y="46701"/>
                        <a:pt x="24289" y="61274"/>
                        <a:pt x="16955" y="78610"/>
                      </a:cubicBezTo>
                      <a:cubicBezTo>
                        <a:pt x="6764" y="94612"/>
                        <a:pt x="1143" y="112328"/>
                        <a:pt x="0" y="131664"/>
                      </a:cubicBezTo>
                      <a:cubicBezTo>
                        <a:pt x="572" y="144618"/>
                        <a:pt x="1048" y="157572"/>
                        <a:pt x="1620" y="170526"/>
                      </a:cubicBezTo>
                      <a:cubicBezTo>
                        <a:pt x="6287" y="196244"/>
                        <a:pt x="16955" y="219104"/>
                        <a:pt x="33814" y="239106"/>
                      </a:cubicBezTo>
                      <a:cubicBezTo>
                        <a:pt x="42958" y="247393"/>
                        <a:pt x="52103" y="255775"/>
                        <a:pt x="61246" y="264062"/>
                      </a:cubicBezTo>
                      <a:cubicBezTo>
                        <a:pt x="82201" y="278635"/>
                        <a:pt x="105347" y="287112"/>
                        <a:pt x="130684" y="289684"/>
                      </a:cubicBezTo>
                      <a:lnTo>
                        <a:pt x="130684" y="289684"/>
                      </a:lnTo>
                      <a:close/>
                    </a:path>
                  </a:pathLst>
                </a:custGeom>
                <a:solidFill>
                  <a:srgbClr val="FBC9BC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40" name="Freeform: Shape 39">
                  <a:extLst>
                    <a:ext uri="{FF2B5EF4-FFF2-40B4-BE49-F238E27FC236}">
                      <a16:creationId xmlns:a16="http://schemas.microsoft.com/office/drawing/2014/main" id="{0EB810C5-7754-C4EB-BEB6-D003EAAFE238}"/>
                    </a:ext>
                  </a:extLst>
                </p:cNvPr>
                <p:cNvSpPr/>
                <p:nvPr/>
              </p:nvSpPr>
              <p:spPr>
                <a:xfrm>
                  <a:off x="14057798" y="4671345"/>
                  <a:ext cx="294622" cy="293370"/>
                </a:xfrm>
                <a:custGeom>
                  <a:avLst/>
                  <a:gdLst>
                    <a:gd name="connsiteX0" fmla="*/ 233321 w 294622"/>
                    <a:gd name="connsiteY0" fmla="*/ 27813 h 293370"/>
                    <a:gd name="connsiteX1" fmla="*/ 231036 w 294622"/>
                    <a:gd name="connsiteY1" fmla="*/ 26003 h 293370"/>
                    <a:gd name="connsiteX2" fmla="*/ 197698 w 294622"/>
                    <a:gd name="connsiteY2" fmla="*/ 8477 h 293370"/>
                    <a:gd name="connsiteX3" fmla="*/ 160550 w 294622"/>
                    <a:gd name="connsiteY3" fmla="*/ 0 h 293370"/>
                    <a:gd name="connsiteX4" fmla="*/ 121117 w 294622"/>
                    <a:gd name="connsiteY4" fmla="*/ 1619 h 293370"/>
                    <a:gd name="connsiteX5" fmla="*/ 83493 w 294622"/>
                    <a:gd name="connsiteY5" fmla="*/ 13621 h 293370"/>
                    <a:gd name="connsiteX6" fmla="*/ 51489 w 294622"/>
                    <a:gd name="connsiteY6" fmla="*/ 34290 h 293370"/>
                    <a:gd name="connsiteX7" fmla="*/ 26153 w 294622"/>
                    <a:gd name="connsiteY7" fmla="*/ 62103 h 293370"/>
                    <a:gd name="connsiteX8" fmla="*/ 8627 w 294622"/>
                    <a:gd name="connsiteY8" fmla="*/ 95441 h 293370"/>
                    <a:gd name="connsiteX9" fmla="*/ 911 w 294622"/>
                    <a:gd name="connsiteY9" fmla="*/ 152400 h 293370"/>
                    <a:gd name="connsiteX10" fmla="*/ 7674 w 294622"/>
                    <a:gd name="connsiteY10" fmla="*/ 190881 h 293370"/>
                    <a:gd name="connsiteX11" fmla="*/ 24057 w 294622"/>
                    <a:gd name="connsiteY11" fmla="*/ 225743 h 293370"/>
                    <a:gd name="connsiteX12" fmla="*/ 48345 w 294622"/>
                    <a:gd name="connsiteY12" fmla="*/ 254413 h 293370"/>
                    <a:gd name="connsiteX13" fmla="*/ 78922 w 294622"/>
                    <a:gd name="connsiteY13" fmla="*/ 275844 h 293370"/>
                    <a:gd name="connsiteX14" fmla="*/ 114164 w 294622"/>
                    <a:gd name="connsiteY14" fmla="*/ 288798 h 293370"/>
                    <a:gd name="connsiteX15" fmla="*/ 152454 w 294622"/>
                    <a:gd name="connsiteY15" fmla="*/ 292227 h 293370"/>
                    <a:gd name="connsiteX16" fmla="*/ 190936 w 294622"/>
                    <a:gd name="connsiteY16" fmla="*/ 285464 h 293370"/>
                    <a:gd name="connsiteX17" fmla="*/ 241799 w 294622"/>
                    <a:gd name="connsiteY17" fmla="*/ 258794 h 293370"/>
                    <a:gd name="connsiteX18" fmla="*/ 243894 w 294622"/>
                    <a:gd name="connsiteY18" fmla="*/ 257080 h 293370"/>
                    <a:gd name="connsiteX19" fmla="*/ 286090 w 294622"/>
                    <a:gd name="connsiteY19" fmla="*/ 196882 h 293370"/>
                    <a:gd name="connsiteX20" fmla="*/ 293710 w 294622"/>
                    <a:gd name="connsiteY20" fmla="*/ 140875 h 293370"/>
                    <a:gd name="connsiteX21" fmla="*/ 281137 w 294622"/>
                    <a:gd name="connsiteY21" fmla="*/ 84392 h 293370"/>
                    <a:gd name="connsiteX22" fmla="*/ 233321 w 294622"/>
                    <a:gd name="connsiteY22" fmla="*/ 27813 h 293370"/>
                    <a:gd name="connsiteX23" fmla="*/ 233321 w 294622"/>
                    <a:gd name="connsiteY23" fmla="*/ 27813 h 2933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294622" h="293370">
                      <a:moveTo>
                        <a:pt x="233321" y="27813"/>
                      </a:moveTo>
                      <a:cubicBezTo>
                        <a:pt x="232560" y="27242"/>
                        <a:pt x="231797" y="26479"/>
                        <a:pt x="231036" y="26003"/>
                      </a:cubicBezTo>
                      <a:cubicBezTo>
                        <a:pt x="219891" y="20193"/>
                        <a:pt x="208843" y="14383"/>
                        <a:pt x="197698" y="8477"/>
                      </a:cubicBezTo>
                      <a:cubicBezTo>
                        <a:pt x="185315" y="5620"/>
                        <a:pt x="172933" y="2762"/>
                        <a:pt x="160550" y="0"/>
                      </a:cubicBezTo>
                      <a:cubicBezTo>
                        <a:pt x="147406" y="571"/>
                        <a:pt x="134261" y="1048"/>
                        <a:pt x="121117" y="1619"/>
                      </a:cubicBezTo>
                      <a:cubicBezTo>
                        <a:pt x="108544" y="5620"/>
                        <a:pt x="96066" y="9620"/>
                        <a:pt x="83493" y="13621"/>
                      </a:cubicBezTo>
                      <a:cubicBezTo>
                        <a:pt x="72825" y="20479"/>
                        <a:pt x="62157" y="27432"/>
                        <a:pt x="51489" y="34290"/>
                      </a:cubicBezTo>
                      <a:cubicBezTo>
                        <a:pt x="43012" y="43529"/>
                        <a:pt x="34630" y="52864"/>
                        <a:pt x="26153" y="62103"/>
                      </a:cubicBezTo>
                      <a:cubicBezTo>
                        <a:pt x="20343" y="73247"/>
                        <a:pt x="14532" y="84296"/>
                        <a:pt x="8627" y="95441"/>
                      </a:cubicBezTo>
                      <a:cubicBezTo>
                        <a:pt x="1007" y="113919"/>
                        <a:pt x="-1565" y="132874"/>
                        <a:pt x="911" y="152400"/>
                      </a:cubicBezTo>
                      <a:cubicBezTo>
                        <a:pt x="-232" y="165830"/>
                        <a:pt x="1959" y="178689"/>
                        <a:pt x="7674" y="190881"/>
                      </a:cubicBezTo>
                      <a:cubicBezTo>
                        <a:pt x="10055" y="203930"/>
                        <a:pt x="15485" y="215551"/>
                        <a:pt x="24057" y="225743"/>
                      </a:cubicBezTo>
                      <a:cubicBezTo>
                        <a:pt x="29677" y="237363"/>
                        <a:pt x="37773" y="246983"/>
                        <a:pt x="48345" y="254413"/>
                      </a:cubicBezTo>
                      <a:cubicBezTo>
                        <a:pt x="56728" y="264128"/>
                        <a:pt x="66920" y="271272"/>
                        <a:pt x="78922" y="275844"/>
                      </a:cubicBezTo>
                      <a:cubicBezTo>
                        <a:pt x="89589" y="283274"/>
                        <a:pt x="101305" y="287560"/>
                        <a:pt x="114164" y="288798"/>
                      </a:cubicBezTo>
                      <a:cubicBezTo>
                        <a:pt x="126642" y="293370"/>
                        <a:pt x="139405" y="294513"/>
                        <a:pt x="152454" y="292227"/>
                      </a:cubicBezTo>
                      <a:cubicBezTo>
                        <a:pt x="165885" y="293370"/>
                        <a:pt x="178743" y="291179"/>
                        <a:pt x="190936" y="285464"/>
                      </a:cubicBezTo>
                      <a:cubicBezTo>
                        <a:pt x="210080" y="281178"/>
                        <a:pt x="227035" y="272320"/>
                        <a:pt x="241799" y="258794"/>
                      </a:cubicBezTo>
                      <a:cubicBezTo>
                        <a:pt x="242560" y="258318"/>
                        <a:pt x="243228" y="257651"/>
                        <a:pt x="243894" y="257080"/>
                      </a:cubicBezTo>
                      <a:cubicBezTo>
                        <a:pt x="263135" y="240602"/>
                        <a:pt x="277136" y="220504"/>
                        <a:pt x="286090" y="196882"/>
                      </a:cubicBezTo>
                      <a:cubicBezTo>
                        <a:pt x="293614" y="178689"/>
                        <a:pt x="296186" y="160020"/>
                        <a:pt x="293710" y="140875"/>
                      </a:cubicBezTo>
                      <a:cubicBezTo>
                        <a:pt x="294568" y="121158"/>
                        <a:pt x="290376" y="102299"/>
                        <a:pt x="281137" y="84392"/>
                      </a:cubicBezTo>
                      <a:cubicBezTo>
                        <a:pt x="269992" y="61341"/>
                        <a:pt x="254086" y="42482"/>
                        <a:pt x="233321" y="27813"/>
                      </a:cubicBezTo>
                      <a:lnTo>
                        <a:pt x="233321" y="27813"/>
                      </a:lnTo>
                      <a:close/>
                    </a:path>
                  </a:pathLst>
                </a:custGeom>
                <a:solidFill>
                  <a:srgbClr val="FBC9BC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</p:grpSp>
        </p:grpSp>
        <p:grpSp>
          <p:nvGrpSpPr>
            <p:cNvPr id="11" name="Graphic 2">
              <a:extLst>
                <a:ext uri="{FF2B5EF4-FFF2-40B4-BE49-F238E27FC236}">
                  <a16:creationId xmlns:a16="http://schemas.microsoft.com/office/drawing/2014/main" id="{A521A62B-FAA5-AE41-B1EE-59E8A4DDA8A5}"/>
                </a:ext>
              </a:extLst>
            </p:cNvPr>
            <p:cNvGrpSpPr/>
            <p:nvPr/>
          </p:nvGrpSpPr>
          <p:grpSpPr>
            <a:xfrm>
              <a:off x="11984283" y="4991475"/>
              <a:ext cx="1410135" cy="1403463"/>
              <a:chOff x="11984283" y="4991475"/>
              <a:chExt cx="1410135" cy="1403463"/>
            </a:xfrm>
          </p:grpSpPr>
          <p:grpSp>
            <p:nvGrpSpPr>
              <p:cNvPr id="23" name="Graphic 2">
                <a:extLst>
                  <a:ext uri="{FF2B5EF4-FFF2-40B4-BE49-F238E27FC236}">
                    <a16:creationId xmlns:a16="http://schemas.microsoft.com/office/drawing/2014/main" id="{440E65D7-7F1B-A428-2391-C3C3A6814C86}"/>
                  </a:ext>
                </a:extLst>
              </p:cNvPr>
              <p:cNvGrpSpPr/>
              <p:nvPr/>
            </p:nvGrpSpPr>
            <p:grpSpPr>
              <a:xfrm>
                <a:off x="11984283" y="4991475"/>
                <a:ext cx="1410135" cy="1403463"/>
                <a:chOff x="11984283" y="4991475"/>
                <a:chExt cx="1410135" cy="1403463"/>
              </a:xfrm>
            </p:grpSpPr>
            <p:sp>
              <p:nvSpPr>
                <p:cNvPr id="33" name="Freeform: Shape 32">
                  <a:extLst>
                    <a:ext uri="{FF2B5EF4-FFF2-40B4-BE49-F238E27FC236}">
                      <a16:creationId xmlns:a16="http://schemas.microsoft.com/office/drawing/2014/main" id="{29E4BE51-F3B8-C93F-ACB6-F9CC6C6DE0D4}"/>
                    </a:ext>
                  </a:extLst>
                </p:cNvPr>
                <p:cNvSpPr/>
                <p:nvPr/>
              </p:nvSpPr>
              <p:spPr>
                <a:xfrm>
                  <a:off x="11988805" y="4996267"/>
                  <a:ext cx="1400023" cy="1393405"/>
                </a:xfrm>
                <a:custGeom>
                  <a:avLst/>
                  <a:gdLst>
                    <a:gd name="connsiteX0" fmla="*/ 86323 w 1400023"/>
                    <a:gd name="connsiteY0" fmla="*/ 617100 h 1393405"/>
                    <a:gd name="connsiteX1" fmla="*/ 28221 w 1400023"/>
                    <a:gd name="connsiteY1" fmla="*/ 565570 h 1393405"/>
                    <a:gd name="connsiteX2" fmla="*/ 31649 w 1400023"/>
                    <a:gd name="connsiteY2" fmla="*/ 402216 h 1393405"/>
                    <a:gd name="connsiteX3" fmla="*/ 134900 w 1400023"/>
                    <a:gd name="connsiteY3" fmla="*/ 370498 h 1393405"/>
                    <a:gd name="connsiteX4" fmla="*/ 380550 w 1400023"/>
                    <a:gd name="connsiteY4" fmla="*/ 451365 h 1393405"/>
                    <a:gd name="connsiteX5" fmla="*/ 560192 w 1400023"/>
                    <a:gd name="connsiteY5" fmla="*/ 609195 h 1393405"/>
                    <a:gd name="connsiteX6" fmla="*/ 479134 w 1400023"/>
                    <a:gd name="connsiteY6" fmla="*/ 513563 h 1393405"/>
                    <a:gd name="connsiteX7" fmla="*/ 417126 w 1400023"/>
                    <a:gd name="connsiteY7" fmla="*/ 325635 h 1393405"/>
                    <a:gd name="connsiteX8" fmla="*/ 398648 w 1400023"/>
                    <a:gd name="connsiteY8" fmla="*/ 133897 h 1393405"/>
                    <a:gd name="connsiteX9" fmla="*/ 486182 w 1400023"/>
                    <a:gd name="connsiteY9" fmla="*/ 2071 h 1393405"/>
                    <a:gd name="connsiteX10" fmla="*/ 565811 w 1400023"/>
                    <a:gd name="connsiteY10" fmla="*/ 15596 h 1393405"/>
                    <a:gd name="connsiteX11" fmla="*/ 691542 w 1400023"/>
                    <a:gd name="connsiteY11" fmla="*/ 549759 h 1393405"/>
                    <a:gd name="connsiteX12" fmla="*/ 860611 w 1400023"/>
                    <a:gd name="connsiteY12" fmla="*/ 144375 h 1393405"/>
                    <a:gd name="connsiteX13" fmla="*/ 980530 w 1400023"/>
                    <a:gd name="connsiteY13" fmla="*/ 111609 h 1393405"/>
                    <a:gd name="connsiteX14" fmla="*/ 1006153 w 1400023"/>
                    <a:gd name="connsiteY14" fmla="*/ 154566 h 1393405"/>
                    <a:gd name="connsiteX15" fmla="*/ 983102 w 1400023"/>
                    <a:gd name="connsiteY15" fmla="*/ 417837 h 1393405"/>
                    <a:gd name="connsiteX16" fmla="*/ 838322 w 1400023"/>
                    <a:gd name="connsiteY16" fmla="*/ 645104 h 1393405"/>
                    <a:gd name="connsiteX17" fmla="*/ 1105403 w 1400023"/>
                    <a:gd name="connsiteY17" fmla="*/ 530423 h 1393405"/>
                    <a:gd name="connsiteX18" fmla="*/ 1367245 w 1400023"/>
                    <a:gd name="connsiteY18" fmla="*/ 656534 h 1393405"/>
                    <a:gd name="connsiteX19" fmla="*/ 1396201 w 1400023"/>
                    <a:gd name="connsiteY19" fmla="*/ 751212 h 1393405"/>
                    <a:gd name="connsiteX20" fmla="*/ 1290665 w 1400023"/>
                    <a:gd name="connsiteY20" fmla="*/ 804552 h 1393405"/>
                    <a:gd name="connsiteX21" fmla="*/ 870231 w 1400023"/>
                    <a:gd name="connsiteY21" fmla="*/ 772834 h 1393405"/>
                    <a:gd name="connsiteX22" fmla="*/ 1043585 w 1400023"/>
                    <a:gd name="connsiteY22" fmla="*/ 909137 h 1393405"/>
                    <a:gd name="connsiteX23" fmla="*/ 1071208 w 1400023"/>
                    <a:gd name="connsiteY23" fmla="*/ 1138594 h 1393405"/>
                    <a:gd name="connsiteX24" fmla="*/ 997580 w 1400023"/>
                    <a:gd name="connsiteY24" fmla="*/ 1272135 h 1393405"/>
                    <a:gd name="connsiteX25" fmla="*/ 927667 w 1400023"/>
                    <a:gd name="connsiteY25" fmla="*/ 1248798 h 1393405"/>
                    <a:gd name="connsiteX26" fmla="*/ 720498 w 1400023"/>
                    <a:gd name="connsiteY26" fmla="*/ 927234 h 1393405"/>
                    <a:gd name="connsiteX27" fmla="*/ 729737 w 1400023"/>
                    <a:gd name="connsiteY27" fmla="*/ 1277183 h 1393405"/>
                    <a:gd name="connsiteX28" fmla="*/ 634487 w 1400023"/>
                    <a:gd name="connsiteY28" fmla="*/ 1392912 h 1393405"/>
                    <a:gd name="connsiteX29" fmla="*/ 582195 w 1400023"/>
                    <a:gd name="connsiteY29" fmla="*/ 1363575 h 1393405"/>
                    <a:gd name="connsiteX30" fmla="*/ 546000 w 1400023"/>
                    <a:gd name="connsiteY30" fmla="*/ 918281 h 1393405"/>
                    <a:gd name="connsiteX31" fmla="*/ 164047 w 1400023"/>
                    <a:gd name="connsiteY31" fmla="*/ 1123926 h 1393405"/>
                    <a:gd name="connsiteX32" fmla="*/ 22601 w 1400023"/>
                    <a:gd name="connsiteY32" fmla="*/ 1050964 h 1393405"/>
                    <a:gd name="connsiteX33" fmla="*/ 55271 w 1400023"/>
                    <a:gd name="connsiteY33" fmla="*/ 874847 h 1393405"/>
                    <a:gd name="connsiteX34" fmla="*/ 423317 w 1400023"/>
                    <a:gd name="connsiteY34" fmla="*/ 696063 h 1393405"/>
                    <a:gd name="connsiteX35" fmla="*/ 178810 w 1400023"/>
                    <a:gd name="connsiteY35" fmla="*/ 656820 h 1393405"/>
                    <a:gd name="connsiteX36" fmla="*/ 86323 w 1400023"/>
                    <a:gd name="connsiteY36" fmla="*/ 617100 h 13934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400023" h="1393405">
                      <a:moveTo>
                        <a:pt x="86323" y="617100"/>
                      </a:moveTo>
                      <a:cubicBezTo>
                        <a:pt x="63939" y="603384"/>
                        <a:pt x="43937" y="586620"/>
                        <a:pt x="28221" y="565570"/>
                      </a:cubicBezTo>
                      <a:cubicBezTo>
                        <a:pt x="-7498" y="517755"/>
                        <a:pt x="-12451" y="442602"/>
                        <a:pt x="31649" y="402216"/>
                      </a:cubicBezTo>
                      <a:cubicBezTo>
                        <a:pt x="58796" y="377356"/>
                        <a:pt x="98038" y="370403"/>
                        <a:pt x="134900" y="370498"/>
                      </a:cubicBezTo>
                      <a:cubicBezTo>
                        <a:pt x="223483" y="370688"/>
                        <a:pt x="306541" y="404883"/>
                        <a:pt x="380550" y="451365"/>
                      </a:cubicBezTo>
                      <a:cubicBezTo>
                        <a:pt x="423222" y="478130"/>
                        <a:pt x="560573" y="558712"/>
                        <a:pt x="560192" y="609195"/>
                      </a:cubicBezTo>
                      <a:cubicBezTo>
                        <a:pt x="517901" y="596241"/>
                        <a:pt x="495422" y="551759"/>
                        <a:pt x="479134" y="513563"/>
                      </a:cubicBezTo>
                      <a:cubicBezTo>
                        <a:pt x="453226" y="452794"/>
                        <a:pt x="432461" y="389834"/>
                        <a:pt x="417126" y="325635"/>
                      </a:cubicBezTo>
                      <a:cubicBezTo>
                        <a:pt x="402077" y="262866"/>
                        <a:pt x="392266" y="198096"/>
                        <a:pt x="398648" y="133897"/>
                      </a:cubicBezTo>
                      <a:cubicBezTo>
                        <a:pt x="404267" y="77700"/>
                        <a:pt x="431129" y="14358"/>
                        <a:pt x="486182" y="2071"/>
                      </a:cubicBezTo>
                      <a:cubicBezTo>
                        <a:pt x="512948" y="-3930"/>
                        <a:pt x="541046" y="3881"/>
                        <a:pt x="565811" y="15596"/>
                      </a:cubicBezTo>
                      <a:cubicBezTo>
                        <a:pt x="726784" y="91796"/>
                        <a:pt x="709924" y="403740"/>
                        <a:pt x="691542" y="549759"/>
                      </a:cubicBezTo>
                      <a:cubicBezTo>
                        <a:pt x="710115" y="401930"/>
                        <a:pt x="756788" y="251340"/>
                        <a:pt x="860611" y="144375"/>
                      </a:cubicBezTo>
                      <a:cubicBezTo>
                        <a:pt x="892424" y="111704"/>
                        <a:pt x="944907" y="83129"/>
                        <a:pt x="980530" y="111609"/>
                      </a:cubicBezTo>
                      <a:cubicBezTo>
                        <a:pt x="993770" y="122181"/>
                        <a:pt x="1000914" y="138469"/>
                        <a:pt x="1006153" y="154566"/>
                      </a:cubicBezTo>
                      <a:cubicBezTo>
                        <a:pt x="1033870" y="240196"/>
                        <a:pt x="1018821" y="335160"/>
                        <a:pt x="983102" y="417837"/>
                      </a:cubicBezTo>
                      <a:cubicBezTo>
                        <a:pt x="947479" y="500514"/>
                        <a:pt x="892614" y="573285"/>
                        <a:pt x="838322" y="645104"/>
                      </a:cubicBezTo>
                      <a:cubicBezTo>
                        <a:pt x="905568" y="571190"/>
                        <a:pt x="1005581" y="528232"/>
                        <a:pt x="1105403" y="530423"/>
                      </a:cubicBezTo>
                      <a:cubicBezTo>
                        <a:pt x="1205320" y="532613"/>
                        <a:pt x="1303332" y="579762"/>
                        <a:pt x="1367245" y="656534"/>
                      </a:cubicBezTo>
                      <a:cubicBezTo>
                        <a:pt x="1389439" y="683109"/>
                        <a:pt x="1408393" y="718827"/>
                        <a:pt x="1396201" y="751212"/>
                      </a:cubicBezTo>
                      <a:cubicBezTo>
                        <a:pt x="1381628" y="790360"/>
                        <a:pt x="1332289" y="801314"/>
                        <a:pt x="1290665" y="804552"/>
                      </a:cubicBezTo>
                      <a:cubicBezTo>
                        <a:pt x="1149980" y="815601"/>
                        <a:pt x="1007676" y="804838"/>
                        <a:pt x="870231" y="772834"/>
                      </a:cubicBezTo>
                      <a:cubicBezTo>
                        <a:pt x="947860" y="775501"/>
                        <a:pt x="1013772" y="837413"/>
                        <a:pt x="1043585" y="909137"/>
                      </a:cubicBezTo>
                      <a:cubicBezTo>
                        <a:pt x="1073399" y="980860"/>
                        <a:pt x="1073971" y="1060965"/>
                        <a:pt x="1071208" y="1138594"/>
                      </a:cubicBezTo>
                      <a:cubicBezTo>
                        <a:pt x="1069208" y="1194030"/>
                        <a:pt x="1052635" y="1264800"/>
                        <a:pt x="997580" y="1272135"/>
                      </a:cubicBezTo>
                      <a:cubicBezTo>
                        <a:pt x="972625" y="1275468"/>
                        <a:pt x="948335" y="1263086"/>
                        <a:pt x="927667" y="1248798"/>
                      </a:cubicBezTo>
                      <a:cubicBezTo>
                        <a:pt x="821177" y="1175075"/>
                        <a:pt x="768123" y="1047630"/>
                        <a:pt x="720498" y="927234"/>
                      </a:cubicBezTo>
                      <a:cubicBezTo>
                        <a:pt x="744882" y="1042011"/>
                        <a:pt x="748024" y="1161264"/>
                        <a:pt x="729737" y="1277183"/>
                      </a:cubicBezTo>
                      <a:cubicBezTo>
                        <a:pt x="721069" y="1332047"/>
                        <a:pt x="689636" y="1399865"/>
                        <a:pt x="634487" y="1392912"/>
                      </a:cubicBezTo>
                      <a:cubicBezTo>
                        <a:pt x="614294" y="1390340"/>
                        <a:pt x="597053" y="1377386"/>
                        <a:pt x="582195" y="1363575"/>
                      </a:cubicBezTo>
                      <a:cubicBezTo>
                        <a:pt x="462560" y="1252227"/>
                        <a:pt x="445892" y="1047535"/>
                        <a:pt x="546000" y="918281"/>
                      </a:cubicBezTo>
                      <a:cubicBezTo>
                        <a:pt x="467323" y="1019817"/>
                        <a:pt x="293682" y="1125831"/>
                        <a:pt x="164047" y="1123926"/>
                      </a:cubicBezTo>
                      <a:cubicBezTo>
                        <a:pt x="108326" y="1123164"/>
                        <a:pt x="48032" y="1100589"/>
                        <a:pt x="22601" y="1050964"/>
                      </a:cubicBezTo>
                      <a:cubicBezTo>
                        <a:pt x="-6069" y="995052"/>
                        <a:pt x="18791" y="925996"/>
                        <a:pt x="55271" y="874847"/>
                      </a:cubicBezTo>
                      <a:cubicBezTo>
                        <a:pt x="137853" y="759023"/>
                        <a:pt x="281204" y="689395"/>
                        <a:pt x="423317" y="696063"/>
                      </a:cubicBezTo>
                      <a:cubicBezTo>
                        <a:pt x="340546" y="694634"/>
                        <a:pt x="257964" y="681394"/>
                        <a:pt x="178810" y="656820"/>
                      </a:cubicBezTo>
                      <a:cubicBezTo>
                        <a:pt x="146997" y="646913"/>
                        <a:pt x="114707" y="634531"/>
                        <a:pt x="86323" y="61710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34" name="Freeform: Shape 33">
                  <a:extLst>
                    <a:ext uri="{FF2B5EF4-FFF2-40B4-BE49-F238E27FC236}">
                      <a16:creationId xmlns:a16="http://schemas.microsoft.com/office/drawing/2014/main" id="{880AE373-0329-23CA-ED01-EBA6F1BAFC4E}"/>
                    </a:ext>
                  </a:extLst>
                </p:cNvPr>
                <p:cNvSpPr/>
                <p:nvPr/>
              </p:nvSpPr>
              <p:spPr>
                <a:xfrm>
                  <a:off x="11984283" y="4991475"/>
                  <a:ext cx="1410135" cy="1403463"/>
                </a:xfrm>
                <a:custGeom>
                  <a:avLst/>
                  <a:gdLst>
                    <a:gd name="connsiteX0" fmla="*/ 92845 w 1410135"/>
                    <a:gd name="connsiteY0" fmla="*/ 618940 h 1403463"/>
                    <a:gd name="connsiteX1" fmla="*/ 10359 w 1410135"/>
                    <a:gd name="connsiteY1" fmla="*/ 465397 h 1403463"/>
                    <a:gd name="connsiteX2" fmla="*/ 61984 w 1410135"/>
                    <a:gd name="connsiteY2" fmla="*/ 394627 h 1403463"/>
                    <a:gd name="connsiteX3" fmla="*/ 155520 w 1410135"/>
                    <a:gd name="connsiteY3" fmla="*/ 379958 h 1403463"/>
                    <a:gd name="connsiteX4" fmla="*/ 465654 w 1410135"/>
                    <a:gd name="connsiteY4" fmla="*/ 513404 h 1403463"/>
                    <a:gd name="connsiteX5" fmla="*/ 529281 w 1410135"/>
                    <a:gd name="connsiteY5" fmla="*/ 564362 h 1403463"/>
                    <a:gd name="connsiteX6" fmla="*/ 560047 w 1410135"/>
                    <a:gd name="connsiteY6" fmla="*/ 613416 h 1403463"/>
                    <a:gd name="connsiteX7" fmla="*/ 566429 w 1410135"/>
                    <a:gd name="connsiteY7" fmla="*/ 609415 h 1403463"/>
                    <a:gd name="connsiteX8" fmla="*/ 481942 w 1410135"/>
                    <a:gd name="connsiteY8" fmla="*/ 501593 h 1403463"/>
                    <a:gd name="connsiteX9" fmla="*/ 426411 w 1410135"/>
                    <a:gd name="connsiteY9" fmla="*/ 329380 h 1403463"/>
                    <a:gd name="connsiteX10" fmla="*/ 406980 w 1410135"/>
                    <a:gd name="connsiteY10" fmla="*/ 148024 h 1403463"/>
                    <a:gd name="connsiteX11" fmla="*/ 459177 w 1410135"/>
                    <a:gd name="connsiteY11" fmla="*/ 26295 h 1403463"/>
                    <a:gd name="connsiteX12" fmla="*/ 592527 w 1410135"/>
                    <a:gd name="connsiteY12" fmla="*/ 38011 h 1403463"/>
                    <a:gd name="connsiteX13" fmla="*/ 653677 w 1410135"/>
                    <a:gd name="connsiteY13" fmla="*/ 111448 h 1403463"/>
                    <a:gd name="connsiteX14" fmla="*/ 701208 w 1410135"/>
                    <a:gd name="connsiteY14" fmla="*/ 323951 h 1403463"/>
                    <a:gd name="connsiteX15" fmla="*/ 690920 w 1410135"/>
                    <a:gd name="connsiteY15" fmla="*/ 553789 h 1403463"/>
                    <a:gd name="connsiteX16" fmla="*/ 701302 w 1410135"/>
                    <a:gd name="connsiteY16" fmla="*/ 554742 h 1403463"/>
                    <a:gd name="connsiteX17" fmla="*/ 860561 w 1410135"/>
                    <a:gd name="connsiteY17" fmla="*/ 161169 h 1403463"/>
                    <a:gd name="connsiteX18" fmla="*/ 948667 w 1410135"/>
                    <a:gd name="connsiteY18" fmla="*/ 109734 h 1403463"/>
                    <a:gd name="connsiteX19" fmla="*/ 1012961 w 1410135"/>
                    <a:gd name="connsiteY19" fmla="*/ 188411 h 1403463"/>
                    <a:gd name="connsiteX20" fmla="*/ 982480 w 1410135"/>
                    <a:gd name="connsiteY20" fmla="*/ 420439 h 1403463"/>
                    <a:gd name="connsiteX21" fmla="*/ 838271 w 1410135"/>
                    <a:gd name="connsiteY21" fmla="*/ 646372 h 1403463"/>
                    <a:gd name="connsiteX22" fmla="*/ 846369 w 1410135"/>
                    <a:gd name="connsiteY22" fmla="*/ 653802 h 1403463"/>
                    <a:gd name="connsiteX23" fmla="*/ 1042964 w 1410135"/>
                    <a:gd name="connsiteY23" fmla="*/ 545788 h 1403463"/>
                    <a:gd name="connsiteX24" fmla="*/ 1264420 w 1410135"/>
                    <a:gd name="connsiteY24" fmla="*/ 581412 h 1403463"/>
                    <a:gd name="connsiteX25" fmla="*/ 1352432 w 1410135"/>
                    <a:gd name="connsiteY25" fmla="*/ 647992 h 1403463"/>
                    <a:gd name="connsiteX26" fmla="*/ 1394722 w 1410135"/>
                    <a:gd name="connsiteY26" fmla="*/ 755148 h 1403463"/>
                    <a:gd name="connsiteX27" fmla="*/ 1313283 w 1410135"/>
                    <a:gd name="connsiteY27" fmla="*/ 801249 h 1403463"/>
                    <a:gd name="connsiteX28" fmla="*/ 1183173 w 1410135"/>
                    <a:gd name="connsiteY28" fmla="*/ 807440 h 1403463"/>
                    <a:gd name="connsiteX29" fmla="*/ 876753 w 1410135"/>
                    <a:gd name="connsiteY29" fmla="*/ 772103 h 1403463"/>
                    <a:gd name="connsiteX30" fmla="*/ 874276 w 1410135"/>
                    <a:gd name="connsiteY30" fmla="*/ 782866 h 1403463"/>
                    <a:gd name="connsiteX31" fmla="*/ 1032677 w 1410135"/>
                    <a:gd name="connsiteY31" fmla="*/ 893832 h 1403463"/>
                    <a:gd name="connsiteX32" fmla="*/ 1070491 w 1410135"/>
                    <a:gd name="connsiteY32" fmla="*/ 1127385 h 1403463"/>
                    <a:gd name="connsiteX33" fmla="*/ 997911 w 1410135"/>
                    <a:gd name="connsiteY33" fmla="*/ 1271117 h 1403463"/>
                    <a:gd name="connsiteX34" fmla="*/ 900851 w 1410135"/>
                    <a:gd name="connsiteY34" fmla="*/ 1221397 h 1403463"/>
                    <a:gd name="connsiteX35" fmla="*/ 833033 w 1410135"/>
                    <a:gd name="connsiteY35" fmla="*/ 1142530 h 1403463"/>
                    <a:gd name="connsiteX36" fmla="*/ 729877 w 1410135"/>
                    <a:gd name="connsiteY36" fmla="*/ 929360 h 1403463"/>
                    <a:gd name="connsiteX37" fmla="*/ 719590 w 1410135"/>
                    <a:gd name="connsiteY37" fmla="*/ 932599 h 1403463"/>
                    <a:gd name="connsiteX38" fmla="*/ 738354 w 1410135"/>
                    <a:gd name="connsiteY38" fmla="*/ 1187964 h 1403463"/>
                    <a:gd name="connsiteX39" fmla="*/ 723401 w 1410135"/>
                    <a:gd name="connsiteY39" fmla="*/ 1303597 h 1403463"/>
                    <a:gd name="connsiteX40" fmla="*/ 680919 w 1410135"/>
                    <a:gd name="connsiteY40" fmla="*/ 1379226 h 1403463"/>
                    <a:gd name="connsiteX41" fmla="*/ 535663 w 1410135"/>
                    <a:gd name="connsiteY41" fmla="*/ 1294644 h 1403463"/>
                    <a:gd name="connsiteX42" fmla="*/ 490704 w 1410135"/>
                    <a:gd name="connsiteY42" fmla="*/ 1118431 h 1403463"/>
                    <a:gd name="connsiteX43" fmla="*/ 555856 w 1410135"/>
                    <a:gd name="connsiteY43" fmla="*/ 926503 h 1403463"/>
                    <a:gd name="connsiteX44" fmla="*/ 545282 w 1410135"/>
                    <a:gd name="connsiteY44" fmla="*/ 919073 h 1403463"/>
                    <a:gd name="connsiteX45" fmla="*/ 369356 w 1410135"/>
                    <a:gd name="connsiteY45" fmla="*/ 1061948 h 1403463"/>
                    <a:gd name="connsiteX46" fmla="*/ 155806 w 1410135"/>
                    <a:gd name="connsiteY46" fmla="*/ 1121098 h 1403463"/>
                    <a:gd name="connsiteX47" fmla="*/ 53793 w 1410135"/>
                    <a:gd name="connsiteY47" fmla="*/ 1079951 h 1403463"/>
                    <a:gd name="connsiteX48" fmla="*/ 25027 w 1410135"/>
                    <a:gd name="connsiteY48" fmla="*/ 969937 h 1403463"/>
                    <a:gd name="connsiteX49" fmla="*/ 172284 w 1410135"/>
                    <a:gd name="connsiteY49" fmla="*/ 780008 h 1403463"/>
                    <a:gd name="connsiteX50" fmla="*/ 427269 w 1410135"/>
                    <a:gd name="connsiteY50" fmla="*/ 707523 h 1403463"/>
                    <a:gd name="connsiteX51" fmla="*/ 428601 w 1410135"/>
                    <a:gd name="connsiteY51" fmla="*/ 693616 h 1403463"/>
                    <a:gd name="connsiteX52" fmla="*/ 256199 w 1410135"/>
                    <a:gd name="connsiteY52" fmla="*/ 673423 h 1403463"/>
                    <a:gd name="connsiteX53" fmla="*/ 94369 w 1410135"/>
                    <a:gd name="connsiteY53" fmla="*/ 616559 h 1403463"/>
                    <a:gd name="connsiteX54" fmla="*/ 87511 w 1410135"/>
                    <a:gd name="connsiteY54" fmla="*/ 626275 h 1403463"/>
                    <a:gd name="connsiteX55" fmla="*/ 247341 w 1410135"/>
                    <a:gd name="connsiteY55" fmla="*/ 685425 h 1403463"/>
                    <a:gd name="connsiteX56" fmla="*/ 427269 w 1410135"/>
                    <a:gd name="connsiteY56" fmla="*/ 707332 h 1403463"/>
                    <a:gd name="connsiteX57" fmla="*/ 428601 w 1410135"/>
                    <a:gd name="connsiteY57" fmla="*/ 693426 h 1403463"/>
                    <a:gd name="connsiteX58" fmla="*/ 185047 w 1410135"/>
                    <a:gd name="connsiteY58" fmla="*/ 755815 h 1403463"/>
                    <a:gd name="connsiteX59" fmla="*/ 19312 w 1410135"/>
                    <a:gd name="connsiteY59" fmla="*/ 941076 h 1403463"/>
                    <a:gd name="connsiteX60" fmla="*/ 23504 w 1410135"/>
                    <a:gd name="connsiteY60" fmla="*/ 1062424 h 1403463"/>
                    <a:gd name="connsiteX61" fmla="*/ 112753 w 1410135"/>
                    <a:gd name="connsiteY61" fmla="*/ 1126814 h 1403463"/>
                    <a:gd name="connsiteX62" fmla="*/ 339067 w 1410135"/>
                    <a:gd name="connsiteY62" fmla="*/ 1091952 h 1403463"/>
                    <a:gd name="connsiteX63" fmla="*/ 555952 w 1410135"/>
                    <a:gd name="connsiteY63" fmla="*/ 926122 h 1403463"/>
                    <a:gd name="connsiteX64" fmla="*/ 545378 w 1410135"/>
                    <a:gd name="connsiteY64" fmla="*/ 918692 h 1403463"/>
                    <a:gd name="connsiteX65" fmla="*/ 520233 w 1410135"/>
                    <a:gd name="connsiteY65" fmla="*/ 1289120 h 1403463"/>
                    <a:gd name="connsiteX66" fmla="*/ 577668 w 1410135"/>
                    <a:gd name="connsiteY66" fmla="*/ 1366939 h 1403463"/>
                    <a:gd name="connsiteX67" fmla="*/ 664917 w 1410135"/>
                    <a:gd name="connsiteY67" fmla="*/ 1400848 h 1403463"/>
                    <a:gd name="connsiteX68" fmla="*/ 721305 w 1410135"/>
                    <a:gd name="connsiteY68" fmla="*/ 1344555 h 1403463"/>
                    <a:gd name="connsiteX69" fmla="*/ 745784 w 1410135"/>
                    <a:gd name="connsiteY69" fmla="*/ 1241114 h 1403463"/>
                    <a:gd name="connsiteX70" fmla="*/ 730449 w 1410135"/>
                    <a:gd name="connsiteY70" fmla="*/ 930408 h 1403463"/>
                    <a:gd name="connsiteX71" fmla="*/ 720162 w 1410135"/>
                    <a:gd name="connsiteY71" fmla="*/ 933646 h 1403463"/>
                    <a:gd name="connsiteX72" fmla="*/ 819032 w 1410135"/>
                    <a:gd name="connsiteY72" fmla="*/ 1139768 h 1403463"/>
                    <a:gd name="connsiteX73" fmla="*/ 890850 w 1410135"/>
                    <a:gd name="connsiteY73" fmla="*/ 1226731 h 1403463"/>
                    <a:gd name="connsiteX74" fmla="*/ 986004 w 1410135"/>
                    <a:gd name="connsiteY74" fmla="*/ 1282071 h 1403463"/>
                    <a:gd name="connsiteX75" fmla="*/ 1080683 w 1410135"/>
                    <a:gd name="connsiteY75" fmla="*/ 1158151 h 1403463"/>
                    <a:gd name="connsiteX76" fmla="*/ 1080588 w 1410135"/>
                    <a:gd name="connsiteY76" fmla="*/ 1033373 h 1403463"/>
                    <a:gd name="connsiteX77" fmla="*/ 1051822 w 1410135"/>
                    <a:gd name="connsiteY77" fmla="*/ 907643 h 1403463"/>
                    <a:gd name="connsiteX78" fmla="*/ 875419 w 1410135"/>
                    <a:gd name="connsiteY78" fmla="*/ 771436 h 1403463"/>
                    <a:gd name="connsiteX79" fmla="*/ 872943 w 1410135"/>
                    <a:gd name="connsiteY79" fmla="*/ 782199 h 1403463"/>
                    <a:gd name="connsiteX80" fmla="*/ 1166027 w 1410135"/>
                    <a:gd name="connsiteY80" fmla="*/ 818585 h 1403463"/>
                    <a:gd name="connsiteX81" fmla="*/ 1308997 w 1410135"/>
                    <a:gd name="connsiteY81" fmla="*/ 813251 h 1403463"/>
                    <a:gd name="connsiteX82" fmla="*/ 1395961 w 1410135"/>
                    <a:gd name="connsiteY82" fmla="*/ 775627 h 1403463"/>
                    <a:gd name="connsiteX83" fmla="*/ 1390341 w 1410135"/>
                    <a:gd name="connsiteY83" fmla="*/ 675900 h 1403463"/>
                    <a:gd name="connsiteX84" fmla="*/ 1304712 w 1410135"/>
                    <a:gd name="connsiteY84" fmla="*/ 592175 h 1403463"/>
                    <a:gd name="connsiteX85" fmla="*/ 1080683 w 1410135"/>
                    <a:gd name="connsiteY85" fmla="*/ 529691 h 1403463"/>
                    <a:gd name="connsiteX86" fmla="*/ 839414 w 1410135"/>
                    <a:gd name="connsiteY86" fmla="*/ 645039 h 1403463"/>
                    <a:gd name="connsiteX87" fmla="*/ 847512 w 1410135"/>
                    <a:gd name="connsiteY87" fmla="*/ 652469 h 1403463"/>
                    <a:gd name="connsiteX88" fmla="*/ 1025343 w 1410135"/>
                    <a:gd name="connsiteY88" fmla="*/ 194411 h 1403463"/>
                    <a:gd name="connsiteX89" fmla="*/ 978480 w 1410135"/>
                    <a:gd name="connsiteY89" fmla="*/ 105162 h 1403463"/>
                    <a:gd name="connsiteX90" fmla="*/ 888278 w 1410135"/>
                    <a:gd name="connsiteY90" fmla="*/ 122212 h 1403463"/>
                    <a:gd name="connsiteX91" fmla="*/ 813316 w 1410135"/>
                    <a:gd name="connsiteY91" fmla="*/ 202984 h 1403463"/>
                    <a:gd name="connsiteX92" fmla="*/ 757119 w 1410135"/>
                    <a:gd name="connsiteY92" fmla="*/ 302139 h 1403463"/>
                    <a:gd name="connsiteX93" fmla="*/ 690920 w 1410135"/>
                    <a:gd name="connsiteY93" fmla="*/ 553504 h 1403463"/>
                    <a:gd name="connsiteX94" fmla="*/ 701302 w 1410135"/>
                    <a:gd name="connsiteY94" fmla="*/ 554456 h 1403463"/>
                    <a:gd name="connsiteX95" fmla="*/ 711590 w 1410135"/>
                    <a:gd name="connsiteY95" fmla="*/ 335667 h 1403463"/>
                    <a:gd name="connsiteX96" fmla="*/ 661583 w 1410135"/>
                    <a:gd name="connsiteY96" fmla="*/ 107353 h 1403463"/>
                    <a:gd name="connsiteX97" fmla="*/ 599290 w 1410135"/>
                    <a:gd name="connsiteY97" fmla="*/ 32010 h 1403463"/>
                    <a:gd name="connsiteX98" fmla="*/ 471179 w 1410135"/>
                    <a:gd name="connsiteY98" fmla="*/ 8579 h 1403463"/>
                    <a:gd name="connsiteX99" fmla="*/ 402979 w 1410135"/>
                    <a:gd name="connsiteY99" fmla="*/ 110401 h 1403463"/>
                    <a:gd name="connsiteX100" fmla="*/ 408028 w 1410135"/>
                    <a:gd name="connsiteY100" fmla="*/ 290138 h 1403463"/>
                    <a:gd name="connsiteX101" fmla="*/ 468893 w 1410135"/>
                    <a:gd name="connsiteY101" fmla="*/ 494925 h 1403463"/>
                    <a:gd name="connsiteX102" fmla="*/ 562905 w 1410135"/>
                    <a:gd name="connsiteY102" fmla="*/ 617893 h 1403463"/>
                    <a:gd name="connsiteX103" fmla="*/ 569286 w 1410135"/>
                    <a:gd name="connsiteY103" fmla="*/ 613892 h 1403463"/>
                    <a:gd name="connsiteX104" fmla="*/ 546616 w 1410135"/>
                    <a:gd name="connsiteY104" fmla="*/ 568648 h 1403463"/>
                    <a:gd name="connsiteX105" fmla="*/ 489943 w 1410135"/>
                    <a:gd name="connsiteY105" fmla="*/ 519119 h 1403463"/>
                    <a:gd name="connsiteX106" fmla="*/ 364498 w 1410135"/>
                    <a:gd name="connsiteY106" fmla="*/ 438251 h 1403463"/>
                    <a:gd name="connsiteX107" fmla="*/ 154091 w 1410135"/>
                    <a:gd name="connsiteY107" fmla="*/ 370719 h 1403463"/>
                    <a:gd name="connsiteX108" fmla="*/ 4549 w 1410135"/>
                    <a:gd name="connsiteY108" fmla="*/ 450443 h 1403463"/>
                    <a:gd name="connsiteX109" fmla="*/ 13121 w 1410135"/>
                    <a:gd name="connsiteY109" fmla="*/ 544550 h 1403463"/>
                    <a:gd name="connsiteX110" fmla="*/ 88559 w 1410135"/>
                    <a:gd name="connsiteY110" fmla="*/ 624084 h 1403463"/>
                    <a:gd name="connsiteX111" fmla="*/ 92845 w 1410135"/>
                    <a:gd name="connsiteY111" fmla="*/ 618940 h 14034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</a:cxnLst>
                  <a:rect l="l" t="t" r="r" b="b"/>
                  <a:pathLst>
                    <a:path w="1410135" h="1403463">
                      <a:moveTo>
                        <a:pt x="92845" y="618940"/>
                      </a:moveTo>
                      <a:cubicBezTo>
                        <a:pt x="40172" y="585698"/>
                        <a:pt x="-213" y="530548"/>
                        <a:pt x="10359" y="465397"/>
                      </a:cubicBezTo>
                      <a:cubicBezTo>
                        <a:pt x="15408" y="434441"/>
                        <a:pt x="33790" y="408533"/>
                        <a:pt x="61984" y="394627"/>
                      </a:cubicBezTo>
                      <a:cubicBezTo>
                        <a:pt x="90654" y="380435"/>
                        <a:pt x="124087" y="378434"/>
                        <a:pt x="155520" y="379958"/>
                      </a:cubicBezTo>
                      <a:cubicBezTo>
                        <a:pt x="270868" y="385673"/>
                        <a:pt x="373548" y="448634"/>
                        <a:pt x="465654" y="513404"/>
                      </a:cubicBezTo>
                      <a:cubicBezTo>
                        <a:pt x="487848" y="529024"/>
                        <a:pt x="509850" y="545312"/>
                        <a:pt x="529281" y="564362"/>
                      </a:cubicBezTo>
                      <a:cubicBezTo>
                        <a:pt x="541949" y="576840"/>
                        <a:pt x="559665" y="594271"/>
                        <a:pt x="560047" y="613416"/>
                      </a:cubicBezTo>
                      <a:cubicBezTo>
                        <a:pt x="562142" y="612082"/>
                        <a:pt x="564238" y="610749"/>
                        <a:pt x="566429" y="609415"/>
                      </a:cubicBezTo>
                      <a:cubicBezTo>
                        <a:pt x="519661" y="593985"/>
                        <a:pt x="499086" y="543503"/>
                        <a:pt x="481942" y="501593"/>
                      </a:cubicBezTo>
                      <a:cubicBezTo>
                        <a:pt x="459082" y="445776"/>
                        <a:pt x="440413" y="388150"/>
                        <a:pt x="426411" y="329380"/>
                      </a:cubicBezTo>
                      <a:cubicBezTo>
                        <a:pt x="412218" y="270135"/>
                        <a:pt x="402598" y="209080"/>
                        <a:pt x="406980" y="148024"/>
                      </a:cubicBezTo>
                      <a:cubicBezTo>
                        <a:pt x="410123" y="104495"/>
                        <a:pt x="423172" y="54394"/>
                        <a:pt x="459177" y="26295"/>
                      </a:cubicBezTo>
                      <a:cubicBezTo>
                        <a:pt x="499182" y="-5042"/>
                        <a:pt x="554523" y="11150"/>
                        <a:pt x="592527" y="38011"/>
                      </a:cubicBezTo>
                      <a:cubicBezTo>
                        <a:pt x="618912" y="56680"/>
                        <a:pt x="639009" y="82873"/>
                        <a:pt x="653677" y="111448"/>
                      </a:cubicBezTo>
                      <a:cubicBezTo>
                        <a:pt x="687205" y="176314"/>
                        <a:pt x="697493" y="251942"/>
                        <a:pt x="701208" y="323951"/>
                      </a:cubicBezTo>
                      <a:cubicBezTo>
                        <a:pt x="705112" y="400628"/>
                        <a:pt x="700540" y="477685"/>
                        <a:pt x="690920" y="553789"/>
                      </a:cubicBezTo>
                      <a:cubicBezTo>
                        <a:pt x="690063" y="560457"/>
                        <a:pt x="700445" y="561410"/>
                        <a:pt x="701302" y="554742"/>
                      </a:cubicBezTo>
                      <a:cubicBezTo>
                        <a:pt x="719304" y="413677"/>
                        <a:pt x="762167" y="267944"/>
                        <a:pt x="860561" y="161169"/>
                      </a:cubicBezTo>
                      <a:cubicBezTo>
                        <a:pt x="883135" y="136690"/>
                        <a:pt x="913615" y="110877"/>
                        <a:pt x="948667" y="109734"/>
                      </a:cubicBezTo>
                      <a:cubicBezTo>
                        <a:pt x="991814" y="108210"/>
                        <a:pt x="1005626" y="154025"/>
                        <a:pt x="1012961" y="188411"/>
                      </a:cubicBezTo>
                      <a:cubicBezTo>
                        <a:pt x="1029534" y="266420"/>
                        <a:pt x="1013722" y="348145"/>
                        <a:pt x="982480" y="420439"/>
                      </a:cubicBezTo>
                      <a:cubicBezTo>
                        <a:pt x="946857" y="502926"/>
                        <a:pt x="892183" y="575221"/>
                        <a:pt x="838271" y="646372"/>
                      </a:cubicBezTo>
                      <a:cubicBezTo>
                        <a:pt x="834558" y="651230"/>
                        <a:pt x="842082" y="658469"/>
                        <a:pt x="846369" y="653802"/>
                      </a:cubicBezTo>
                      <a:cubicBezTo>
                        <a:pt x="898089" y="597605"/>
                        <a:pt x="967717" y="559314"/>
                        <a:pt x="1042964" y="545788"/>
                      </a:cubicBezTo>
                      <a:cubicBezTo>
                        <a:pt x="1118402" y="532263"/>
                        <a:pt x="1196888" y="545407"/>
                        <a:pt x="1264420" y="581412"/>
                      </a:cubicBezTo>
                      <a:cubicBezTo>
                        <a:pt x="1296996" y="598747"/>
                        <a:pt x="1327000" y="621227"/>
                        <a:pt x="1352432" y="647992"/>
                      </a:cubicBezTo>
                      <a:cubicBezTo>
                        <a:pt x="1377958" y="674757"/>
                        <a:pt x="1410725" y="715714"/>
                        <a:pt x="1394722" y="755148"/>
                      </a:cubicBezTo>
                      <a:cubicBezTo>
                        <a:pt x="1381864" y="786866"/>
                        <a:pt x="1343859" y="796963"/>
                        <a:pt x="1313283" y="801249"/>
                      </a:cubicBezTo>
                      <a:cubicBezTo>
                        <a:pt x="1270516" y="807250"/>
                        <a:pt x="1226226" y="807536"/>
                        <a:pt x="1183173" y="807440"/>
                      </a:cubicBezTo>
                      <a:cubicBezTo>
                        <a:pt x="1080111" y="807155"/>
                        <a:pt x="977147" y="795153"/>
                        <a:pt x="876753" y="772103"/>
                      </a:cubicBezTo>
                      <a:cubicBezTo>
                        <a:pt x="875896" y="775722"/>
                        <a:pt x="875133" y="779246"/>
                        <a:pt x="874276" y="782866"/>
                      </a:cubicBezTo>
                      <a:cubicBezTo>
                        <a:pt x="943428" y="785914"/>
                        <a:pt x="1000959" y="834777"/>
                        <a:pt x="1032677" y="893832"/>
                      </a:cubicBezTo>
                      <a:cubicBezTo>
                        <a:pt x="1070682" y="964698"/>
                        <a:pt x="1072777" y="1048899"/>
                        <a:pt x="1070491" y="1127385"/>
                      </a:cubicBezTo>
                      <a:cubicBezTo>
                        <a:pt x="1069063" y="1175963"/>
                        <a:pt x="1062872" y="1266355"/>
                        <a:pt x="997911" y="1271117"/>
                      </a:cubicBezTo>
                      <a:cubicBezTo>
                        <a:pt x="961240" y="1273784"/>
                        <a:pt x="926473" y="1244352"/>
                        <a:pt x="900851" y="1221397"/>
                      </a:cubicBezTo>
                      <a:cubicBezTo>
                        <a:pt x="874944" y="1198251"/>
                        <a:pt x="852559" y="1171200"/>
                        <a:pt x="833033" y="1142530"/>
                      </a:cubicBezTo>
                      <a:cubicBezTo>
                        <a:pt x="788265" y="1076998"/>
                        <a:pt x="758833" y="1002798"/>
                        <a:pt x="729877" y="929360"/>
                      </a:cubicBezTo>
                      <a:cubicBezTo>
                        <a:pt x="727591" y="923645"/>
                        <a:pt x="718352" y="926693"/>
                        <a:pt x="719590" y="932599"/>
                      </a:cubicBezTo>
                      <a:cubicBezTo>
                        <a:pt x="737021" y="1016514"/>
                        <a:pt x="743498" y="1102334"/>
                        <a:pt x="738354" y="1187964"/>
                      </a:cubicBezTo>
                      <a:cubicBezTo>
                        <a:pt x="736068" y="1226255"/>
                        <a:pt x="733401" y="1266450"/>
                        <a:pt x="723401" y="1303597"/>
                      </a:cubicBezTo>
                      <a:cubicBezTo>
                        <a:pt x="716066" y="1331125"/>
                        <a:pt x="703779" y="1360938"/>
                        <a:pt x="680919" y="1379226"/>
                      </a:cubicBezTo>
                      <a:cubicBezTo>
                        <a:pt x="624531" y="1424374"/>
                        <a:pt x="560808" y="1337983"/>
                        <a:pt x="535663" y="1294644"/>
                      </a:cubicBezTo>
                      <a:cubicBezTo>
                        <a:pt x="504801" y="1241495"/>
                        <a:pt x="489657" y="1179772"/>
                        <a:pt x="490704" y="1118431"/>
                      </a:cubicBezTo>
                      <a:cubicBezTo>
                        <a:pt x="491847" y="1049089"/>
                        <a:pt x="513565" y="981653"/>
                        <a:pt x="555856" y="926503"/>
                      </a:cubicBezTo>
                      <a:cubicBezTo>
                        <a:pt x="560904" y="919930"/>
                        <a:pt x="550426" y="912596"/>
                        <a:pt x="545282" y="919073"/>
                      </a:cubicBezTo>
                      <a:cubicBezTo>
                        <a:pt x="498706" y="978605"/>
                        <a:pt x="435365" y="1025944"/>
                        <a:pt x="369356" y="1061948"/>
                      </a:cubicBezTo>
                      <a:cubicBezTo>
                        <a:pt x="305444" y="1096810"/>
                        <a:pt x="230005" y="1126718"/>
                        <a:pt x="155806" y="1121098"/>
                      </a:cubicBezTo>
                      <a:cubicBezTo>
                        <a:pt x="119134" y="1118336"/>
                        <a:pt x="80558" y="1106144"/>
                        <a:pt x="53793" y="1079951"/>
                      </a:cubicBezTo>
                      <a:cubicBezTo>
                        <a:pt x="23979" y="1050995"/>
                        <a:pt x="16455" y="1009656"/>
                        <a:pt x="25027" y="969937"/>
                      </a:cubicBezTo>
                      <a:cubicBezTo>
                        <a:pt x="42077" y="890784"/>
                        <a:pt x="107132" y="823823"/>
                        <a:pt x="172284" y="780008"/>
                      </a:cubicBezTo>
                      <a:cubicBezTo>
                        <a:pt x="246960" y="729812"/>
                        <a:pt x="337352" y="703618"/>
                        <a:pt x="427269" y="707523"/>
                      </a:cubicBezTo>
                      <a:cubicBezTo>
                        <a:pt x="427744" y="702856"/>
                        <a:pt x="428126" y="698284"/>
                        <a:pt x="428601" y="693616"/>
                      </a:cubicBezTo>
                      <a:cubicBezTo>
                        <a:pt x="370594" y="692473"/>
                        <a:pt x="312873" y="685901"/>
                        <a:pt x="256199" y="673423"/>
                      </a:cubicBezTo>
                      <a:cubicBezTo>
                        <a:pt x="201050" y="661327"/>
                        <a:pt x="143137" y="645991"/>
                        <a:pt x="94369" y="616559"/>
                      </a:cubicBezTo>
                      <a:cubicBezTo>
                        <a:pt x="87797" y="612654"/>
                        <a:pt x="80939" y="622370"/>
                        <a:pt x="87511" y="626275"/>
                      </a:cubicBezTo>
                      <a:cubicBezTo>
                        <a:pt x="136565" y="655802"/>
                        <a:pt x="191905" y="672757"/>
                        <a:pt x="247341" y="685425"/>
                      </a:cubicBezTo>
                      <a:cubicBezTo>
                        <a:pt x="306396" y="698951"/>
                        <a:pt x="366689" y="706189"/>
                        <a:pt x="427269" y="707332"/>
                      </a:cubicBezTo>
                      <a:cubicBezTo>
                        <a:pt x="436126" y="707523"/>
                        <a:pt x="437651" y="693807"/>
                        <a:pt x="428601" y="693426"/>
                      </a:cubicBezTo>
                      <a:cubicBezTo>
                        <a:pt x="343353" y="689806"/>
                        <a:pt x="258200" y="712190"/>
                        <a:pt x="185047" y="755815"/>
                      </a:cubicBezTo>
                      <a:cubicBezTo>
                        <a:pt x="114657" y="797820"/>
                        <a:pt x="47507" y="862495"/>
                        <a:pt x="19312" y="941076"/>
                      </a:cubicBezTo>
                      <a:cubicBezTo>
                        <a:pt x="5311" y="980224"/>
                        <a:pt x="2168" y="1025277"/>
                        <a:pt x="23504" y="1062424"/>
                      </a:cubicBezTo>
                      <a:cubicBezTo>
                        <a:pt x="42554" y="1095572"/>
                        <a:pt x="76557" y="1116717"/>
                        <a:pt x="112753" y="1126814"/>
                      </a:cubicBezTo>
                      <a:cubicBezTo>
                        <a:pt x="188572" y="1148054"/>
                        <a:pt x="270011" y="1124147"/>
                        <a:pt x="339067" y="1091952"/>
                      </a:cubicBezTo>
                      <a:cubicBezTo>
                        <a:pt x="421077" y="1053757"/>
                        <a:pt x="500039" y="997940"/>
                        <a:pt x="555952" y="926122"/>
                      </a:cubicBezTo>
                      <a:cubicBezTo>
                        <a:pt x="552426" y="923645"/>
                        <a:pt x="548902" y="921169"/>
                        <a:pt x="545378" y="918692"/>
                      </a:cubicBezTo>
                      <a:cubicBezTo>
                        <a:pt x="465558" y="1023181"/>
                        <a:pt x="459843" y="1174153"/>
                        <a:pt x="520233" y="1289120"/>
                      </a:cubicBezTo>
                      <a:cubicBezTo>
                        <a:pt x="535282" y="1317790"/>
                        <a:pt x="554523" y="1344364"/>
                        <a:pt x="577668" y="1366939"/>
                      </a:cubicBezTo>
                      <a:cubicBezTo>
                        <a:pt x="600909" y="1389704"/>
                        <a:pt x="630913" y="1411039"/>
                        <a:pt x="664917" y="1400848"/>
                      </a:cubicBezTo>
                      <a:cubicBezTo>
                        <a:pt x="691777" y="1392752"/>
                        <a:pt x="709589" y="1368653"/>
                        <a:pt x="721305" y="1344555"/>
                      </a:cubicBezTo>
                      <a:cubicBezTo>
                        <a:pt x="737021" y="1312170"/>
                        <a:pt x="741879" y="1276547"/>
                        <a:pt x="745784" y="1241114"/>
                      </a:cubicBezTo>
                      <a:cubicBezTo>
                        <a:pt x="757404" y="1137577"/>
                        <a:pt x="751976" y="1032326"/>
                        <a:pt x="730449" y="930408"/>
                      </a:cubicBezTo>
                      <a:cubicBezTo>
                        <a:pt x="727020" y="931456"/>
                        <a:pt x="723591" y="932599"/>
                        <a:pt x="720162" y="933646"/>
                      </a:cubicBezTo>
                      <a:cubicBezTo>
                        <a:pt x="748261" y="1004322"/>
                        <a:pt x="777597" y="1075664"/>
                        <a:pt x="819032" y="1139768"/>
                      </a:cubicBezTo>
                      <a:cubicBezTo>
                        <a:pt x="839510" y="1171486"/>
                        <a:pt x="863037" y="1201109"/>
                        <a:pt x="890850" y="1226731"/>
                      </a:cubicBezTo>
                      <a:cubicBezTo>
                        <a:pt x="916757" y="1250639"/>
                        <a:pt x="949524" y="1278166"/>
                        <a:pt x="986004" y="1282071"/>
                      </a:cubicBezTo>
                      <a:cubicBezTo>
                        <a:pt x="1053727" y="1289310"/>
                        <a:pt x="1076301" y="1211014"/>
                        <a:pt x="1080683" y="1158151"/>
                      </a:cubicBezTo>
                      <a:cubicBezTo>
                        <a:pt x="1084112" y="1116907"/>
                        <a:pt x="1083731" y="1074616"/>
                        <a:pt x="1080588" y="1033373"/>
                      </a:cubicBezTo>
                      <a:cubicBezTo>
                        <a:pt x="1077255" y="990415"/>
                        <a:pt x="1069157" y="947267"/>
                        <a:pt x="1051822" y="907643"/>
                      </a:cubicBezTo>
                      <a:cubicBezTo>
                        <a:pt x="1020961" y="836777"/>
                        <a:pt x="955620" y="775246"/>
                        <a:pt x="875419" y="771436"/>
                      </a:cubicBezTo>
                      <a:cubicBezTo>
                        <a:pt x="869514" y="771150"/>
                        <a:pt x="866562" y="780675"/>
                        <a:pt x="872943" y="782199"/>
                      </a:cubicBezTo>
                      <a:cubicBezTo>
                        <a:pt x="969051" y="804583"/>
                        <a:pt x="1067348" y="816965"/>
                        <a:pt x="1166027" y="818585"/>
                      </a:cubicBezTo>
                      <a:cubicBezTo>
                        <a:pt x="1213461" y="819346"/>
                        <a:pt x="1261849" y="818775"/>
                        <a:pt x="1308997" y="813251"/>
                      </a:cubicBezTo>
                      <a:cubicBezTo>
                        <a:pt x="1340049" y="809631"/>
                        <a:pt x="1375386" y="801154"/>
                        <a:pt x="1395961" y="775627"/>
                      </a:cubicBezTo>
                      <a:cubicBezTo>
                        <a:pt x="1420439" y="745337"/>
                        <a:pt x="1409676" y="705618"/>
                        <a:pt x="1390341" y="675900"/>
                      </a:cubicBezTo>
                      <a:cubicBezTo>
                        <a:pt x="1368624" y="642658"/>
                        <a:pt x="1337382" y="614369"/>
                        <a:pt x="1304712" y="592175"/>
                      </a:cubicBezTo>
                      <a:cubicBezTo>
                        <a:pt x="1239370" y="547503"/>
                        <a:pt x="1159740" y="524643"/>
                        <a:pt x="1080683" y="529691"/>
                      </a:cubicBezTo>
                      <a:cubicBezTo>
                        <a:pt x="989339" y="535502"/>
                        <a:pt x="901327" y="577793"/>
                        <a:pt x="839414" y="645039"/>
                      </a:cubicBezTo>
                      <a:cubicBezTo>
                        <a:pt x="842082" y="647515"/>
                        <a:pt x="844844" y="649992"/>
                        <a:pt x="847512" y="652469"/>
                      </a:cubicBezTo>
                      <a:cubicBezTo>
                        <a:pt x="946190" y="521881"/>
                        <a:pt x="1057347" y="368243"/>
                        <a:pt x="1025343" y="194411"/>
                      </a:cubicBezTo>
                      <a:cubicBezTo>
                        <a:pt x="1019533" y="162693"/>
                        <a:pt x="1010008" y="121164"/>
                        <a:pt x="978480" y="105162"/>
                      </a:cubicBezTo>
                      <a:cubicBezTo>
                        <a:pt x="948572" y="89922"/>
                        <a:pt x="913615" y="104495"/>
                        <a:pt x="888278" y="122212"/>
                      </a:cubicBezTo>
                      <a:cubicBezTo>
                        <a:pt x="858370" y="143071"/>
                        <a:pt x="834272" y="173552"/>
                        <a:pt x="813316" y="202984"/>
                      </a:cubicBezTo>
                      <a:cubicBezTo>
                        <a:pt x="791219" y="233940"/>
                        <a:pt x="772645" y="267373"/>
                        <a:pt x="757119" y="302139"/>
                      </a:cubicBezTo>
                      <a:cubicBezTo>
                        <a:pt x="721590" y="381578"/>
                        <a:pt x="701874" y="467398"/>
                        <a:pt x="690920" y="553504"/>
                      </a:cubicBezTo>
                      <a:cubicBezTo>
                        <a:pt x="694349" y="553789"/>
                        <a:pt x="697873" y="554171"/>
                        <a:pt x="701302" y="554456"/>
                      </a:cubicBezTo>
                      <a:cubicBezTo>
                        <a:pt x="710351" y="481971"/>
                        <a:pt x="714733" y="408629"/>
                        <a:pt x="711590" y="335667"/>
                      </a:cubicBezTo>
                      <a:cubicBezTo>
                        <a:pt x="708256" y="258514"/>
                        <a:pt x="697873" y="176790"/>
                        <a:pt x="661583" y="107353"/>
                      </a:cubicBezTo>
                      <a:cubicBezTo>
                        <a:pt x="646344" y="78206"/>
                        <a:pt x="626055" y="51441"/>
                        <a:pt x="599290" y="32010"/>
                      </a:cubicBezTo>
                      <a:cubicBezTo>
                        <a:pt x="563952" y="6293"/>
                        <a:pt x="513089" y="-11329"/>
                        <a:pt x="471179" y="8579"/>
                      </a:cubicBezTo>
                      <a:cubicBezTo>
                        <a:pt x="432221" y="27057"/>
                        <a:pt x="411838" y="70396"/>
                        <a:pt x="402979" y="110401"/>
                      </a:cubicBezTo>
                      <a:cubicBezTo>
                        <a:pt x="389930" y="168884"/>
                        <a:pt x="396788" y="231940"/>
                        <a:pt x="408028" y="290138"/>
                      </a:cubicBezTo>
                      <a:cubicBezTo>
                        <a:pt x="421553" y="360051"/>
                        <a:pt x="442508" y="428821"/>
                        <a:pt x="468893" y="494925"/>
                      </a:cubicBezTo>
                      <a:cubicBezTo>
                        <a:pt x="487752" y="542074"/>
                        <a:pt x="510136" y="600462"/>
                        <a:pt x="562905" y="617893"/>
                      </a:cubicBezTo>
                      <a:cubicBezTo>
                        <a:pt x="565477" y="618750"/>
                        <a:pt x="569286" y="617131"/>
                        <a:pt x="569286" y="613892"/>
                      </a:cubicBezTo>
                      <a:cubicBezTo>
                        <a:pt x="568905" y="596366"/>
                        <a:pt x="557856" y="581221"/>
                        <a:pt x="546616" y="568648"/>
                      </a:cubicBezTo>
                      <a:cubicBezTo>
                        <a:pt x="530043" y="549980"/>
                        <a:pt x="510040" y="533978"/>
                        <a:pt x="489943" y="519119"/>
                      </a:cubicBezTo>
                      <a:cubicBezTo>
                        <a:pt x="450032" y="489781"/>
                        <a:pt x="407361" y="463016"/>
                        <a:pt x="364498" y="438251"/>
                      </a:cubicBezTo>
                      <a:cubicBezTo>
                        <a:pt x="300204" y="401199"/>
                        <a:pt x="228862" y="373957"/>
                        <a:pt x="154091" y="370719"/>
                      </a:cubicBezTo>
                      <a:cubicBezTo>
                        <a:pt x="93322" y="368052"/>
                        <a:pt x="23027" y="384149"/>
                        <a:pt x="4549" y="450443"/>
                      </a:cubicBezTo>
                      <a:cubicBezTo>
                        <a:pt x="-4119" y="481495"/>
                        <a:pt x="71" y="515309"/>
                        <a:pt x="13121" y="544550"/>
                      </a:cubicBezTo>
                      <a:cubicBezTo>
                        <a:pt x="28457" y="578840"/>
                        <a:pt x="57032" y="604748"/>
                        <a:pt x="88559" y="624084"/>
                      </a:cubicBezTo>
                      <a:cubicBezTo>
                        <a:pt x="92655" y="627227"/>
                        <a:pt x="96750" y="621417"/>
                        <a:pt x="92845" y="618940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</p:grpSp>
          <p:sp>
            <p:nvSpPr>
              <p:cNvPr id="24" name="Freeform: Shape 23">
                <a:extLst>
                  <a:ext uri="{FF2B5EF4-FFF2-40B4-BE49-F238E27FC236}">
                    <a16:creationId xmlns:a16="http://schemas.microsoft.com/office/drawing/2014/main" id="{5AFA4200-6453-3E83-968E-3587B52B73DA}"/>
                  </a:ext>
                </a:extLst>
              </p:cNvPr>
              <p:cNvSpPr/>
              <p:nvPr/>
            </p:nvSpPr>
            <p:spPr>
              <a:xfrm>
                <a:off x="12427591" y="5532500"/>
                <a:ext cx="407403" cy="404526"/>
              </a:xfrm>
              <a:custGeom>
                <a:avLst/>
                <a:gdLst>
                  <a:gd name="connsiteX0" fmla="*/ 72828 w 407403"/>
                  <a:gd name="connsiteY0" fmla="*/ 47244 h 404526"/>
                  <a:gd name="connsiteX1" fmla="*/ 72162 w 407403"/>
                  <a:gd name="connsiteY1" fmla="*/ 47815 h 404526"/>
                  <a:gd name="connsiteX2" fmla="*/ 25203 w 407403"/>
                  <a:gd name="connsiteY2" fmla="*/ 109156 h 404526"/>
                  <a:gd name="connsiteX3" fmla="*/ 1391 w 407403"/>
                  <a:gd name="connsiteY3" fmla="*/ 183356 h 404526"/>
                  <a:gd name="connsiteX4" fmla="*/ 11868 w 407403"/>
                  <a:gd name="connsiteY4" fmla="*/ 263652 h 404526"/>
                  <a:gd name="connsiteX5" fmla="*/ 48634 w 407403"/>
                  <a:gd name="connsiteY5" fmla="*/ 333756 h 404526"/>
                  <a:gd name="connsiteX6" fmla="*/ 87021 w 407403"/>
                  <a:gd name="connsiteY6" fmla="*/ 368713 h 404526"/>
                  <a:gd name="connsiteX7" fmla="*/ 184270 w 407403"/>
                  <a:gd name="connsiteY7" fmla="*/ 404527 h 404526"/>
                  <a:gd name="connsiteX8" fmla="*/ 238659 w 407403"/>
                  <a:gd name="connsiteY8" fmla="*/ 402336 h 404526"/>
                  <a:gd name="connsiteX9" fmla="*/ 334671 w 407403"/>
                  <a:gd name="connsiteY9" fmla="*/ 357283 h 404526"/>
                  <a:gd name="connsiteX10" fmla="*/ 335243 w 407403"/>
                  <a:gd name="connsiteY10" fmla="*/ 356711 h 404526"/>
                  <a:gd name="connsiteX11" fmla="*/ 382200 w 407403"/>
                  <a:gd name="connsiteY11" fmla="*/ 295370 h 404526"/>
                  <a:gd name="connsiteX12" fmla="*/ 406013 w 407403"/>
                  <a:gd name="connsiteY12" fmla="*/ 221171 h 404526"/>
                  <a:gd name="connsiteX13" fmla="*/ 395535 w 407403"/>
                  <a:gd name="connsiteY13" fmla="*/ 140875 h 404526"/>
                  <a:gd name="connsiteX14" fmla="*/ 358769 w 407403"/>
                  <a:gd name="connsiteY14" fmla="*/ 70771 h 404526"/>
                  <a:gd name="connsiteX15" fmla="*/ 320383 w 407403"/>
                  <a:gd name="connsiteY15" fmla="*/ 35814 h 404526"/>
                  <a:gd name="connsiteX16" fmla="*/ 223133 w 407403"/>
                  <a:gd name="connsiteY16" fmla="*/ 0 h 404526"/>
                  <a:gd name="connsiteX17" fmla="*/ 168745 w 407403"/>
                  <a:gd name="connsiteY17" fmla="*/ 2191 h 404526"/>
                  <a:gd name="connsiteX18" fmla="*/ 72828 w 407403"/>
                  <a:gd name="connsiteY18" fmla="*/ 47244 h 404526"/>
                  <a:gd name="connsiteX19" fmla="*/ 72828 w 407403"/>
                  <a:gd name="connsiteY19" fmla="*/ 47244 h 4045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7403" h="404526">
                    <a:moveTo>
                      <a:pt x="72828" y="47244"/>
                    </a:moveTo>
                    <a:cubicBezTo>
                      <a:pt x="72638" y="47435"/>
                      <a:pt x="72447" y="47625"/>
                      <a:pt x="72162" y="47815"/>
                    </a:cubicBezTo>
                    <a:cubicBezTo>
                      <a:pt x="51111" y="64484"/>
                      <a:pt x="35395" y="84963"/>
                      <a:pt x="25203" y="109156"/>
                    </a:cubicBezTo>
                    <a:cubicBezTo>
                      <a:pt x="10916" y="131540"/>
                      <a:pt x="3011" y="156305"/>
                      <a:pt x="1391" y="183356"/>
                    </a:cubicBezTo>
                    <a:cubicBezTo>
                      <a:pt x="-2229" y="211360"/>
                      <a:pt x="1200" y="238125"/>
                      <a:pt x="11868" y="263652"/>
                    </a:cubicBezTo>
                    <a:cubicBezTo>
                      <a:pt x="17774" y="290036"/>
                      <a:pt x="30061" y="313372"/>
                      <a:pt x="48634" y="333756"/>
                    </a:cubicBezTo>
                    <a:cubicBezTo>
                      <a:pt x="61399" y="345377"/>
                      <a:pt x="74257" y="356997"/>
                      <a:pt x="87021" y="368713"/>
                    </a:cubicBezTo>
                    <a:cubicBezTo>
                      <a:pt x="116357" y="389096"/>
                      <a:pt x="148742" y="401003"/>
                      <a:pt x="184270" y="404527"/>
                    </a:cubicBezTo>
                    <a:cubicBezTo>
                      <a:pt x="202368" y="403765"/>
                      <a:pt x="220561" y="403003"/>
                      <a:pt x="238659" y="402336"/>
                    </a:cubicBezTo>
                    <a:cubicBezTo>
                      <a:pt x="274663" y="395859"/>
                      <a:pt x="306668" y="380810"/>
                      <a:pt x="334671" y="357283"/>
                    </a:cubicBezTo>
                    <a:cubicBezTo>
                      <a:pt x="334861" y="357092"/>
                      <a:pt x="335052" y="356902"/>
                      <a:pt x="335243" y="356711"/>
                    </a:cubicBezTo>
                    <a:cubicBezTo>
                      <a:pt x="356292" y="340043"/>
                      <a:pt x="372009" y="319564"/>
                      <a:pt x="382200" y="295370"/>
                    </a:cubicBezTo>
                    <a:cubicBezTo>
                      <a:pt x="396488" y="272987"/>
                      <a:pt x="404393" y="248221"/>
                      <a:pt x="406013" y="221171"/>
                    </a:cubicBezTo>
                    <a:cubicBezTo>
                      <a:pt x="409632" y="193167"/>
                      <a:pt x="406203" y="166402"/>
                      <a:pt x="395535" y="140875"/>
                    </a:cubicBezTo>
                    <a:cubicBezTo>
                      <a:pt x="389630" y="114490"/>
                      <a:pt x="377342" y="91154"/>
                      <a:pt x="358769" y="70771"/>
                    </a:cubicBezTo>
                    <a:cubicBezTo>
                      <a:pt x="346006" y="59150"/>
                      <a:pt x="333146" y="47530"/>
                      <a:pt x="320383" y="35814"/>
                    </a:cubicBezTo>
                    <a:cubicBezTo>
                      <a:pt x="291046" y="15430"/>
                      <a:pt x="258661" y="3524"/>
                      <a:pt x="223133" y="0"/>
                    </a:cubicBezTo>
                    <a:cubicBezTo>
                      <a:pt x="205035" y="762"/>
                      <a:pt x="186842" y="1524"/>
                      <a:pt x="168745" y="2191"/>
                    </a:cubicBezTo>
                    <a:cubicBezTo>
                      <a:pt x="132741" y="8668"/>
                      <a:pt x="100737" y="23717"/>
                      <a:pt x="72828" y="47244"/>
                    </a:cubicBezTo>
                    <a:lnTo>
                      <a:pt x="72828" y="47244"/>
                    </a:lnTo>
                    <a:close/>
                  </a:path>
                </a:pathLst>
              </a:custGeom>
              <a:solidFill>
                <a:srgbClr val="FFE783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 sz="1662"/>
              </a:p>
            </p:txBody>
          </p:sp>
          <p:grpSp>
            <p:nvGrpSpPr>
              <p:cNvPr id="25" name="Graphic 2">
                <a:extLst>
                  <a:ext uri="{FF2B5EF4-FFF2-40B4-BE49-F238E27FC236}">
                    <a16:creationId xmlns:a16="http://schemas.microsoft.com/office/drawing/2014/main" id="{E2BCFA99-C1F7-7F53-F4B4-F7BCB550377A}"/>
                  </a:ext>
                </a:extLst>
              </p:cNvPr>
              <p:cNvGrpSpPr/>
              <p:nvPr/>
            </p:nvGrpSpPr>
            <p:grpSpPr>
              <a:xfrm>
                <a:off x="12448746" y="5567362"/>
                <a:ext cx="329819" cy="343185"/>
                <a:chOff x="12448746" y="5567362"/>
                <a:chExt cx="329819" cy="343185"/>
              </a:xfrm>
              <a:solidFill>
                <a:srgbClr val="FFFFFF"/>
              </a:solidFill>
            </p:grpSpPr>
            <p:sp>
              <p:nvSpPr>
                <p:cNvPr id="26" name="Freeform: Shape 25">
                  <a:extLst>
                    <a:ext uri="{FF2B5EF4-FFF2-40B4-BE49-F238E27FC236}">
                      <a16:creationId xmlns:a16="http://schemas.microsoft.com/office/drawing/2014/main" id="{E9BFD2AB-1A4A-7985-3EBF-813DB5584495}"/>
                    </a:ext>
                  </a:extLst>
                </p:cNvPr>
                <p:cNvSpPr/>
                <p:nvPr/>
              </p:nvSpPr>
              <p:spPr>
                <a:xfrm>
                  <a:off x="12516187" y="5603672"/>
                  <a:ext cx="63888" cy="64096"/>
                </a:xfrm>
                <a:custGeom>
                  <a:avLst/>
                  <a:gdLst>
                    <a:gd name="connsiteX0" fmla="*/ 56526 w 63888"/>
                    <a:gd name="connsiteY0" fmla="*/ 51035 h 64096"/>
                    <a:gd name="connsiteX1" fmla="*/ 58717 w 63888"/>
                    <a:gd name="connsiteY1" fmla="*/ 47415 h 64096"/>
                    <a:gd name="connsiteX2" fmla="*/ 63861 w 63888"/>
                    <a:gd name="connsiteY2" fmla="*/ 28936 h 64096"/>
                    <a:gd name="connsiteX3" fmla="*/ 57003 w 63888"/>
                    <a:gd name="connsiteY3" fmla="*/ 10648 h 64096"/>
                    <a:gd name="connsiteX4" fmla="*/ 44525 w 63888"/>
                    <a:gd name="connsiteY4" fmla="*/ 1885 h 64096"/>
                    <a:gd name="connsiteX5" fmla="*/ 21093 w 63888"/>
                    <a:gd name="connsiteY5" fmla="*/ 2933 h 64096"/>
                    <a:gd name="connsiteX6" fmla="*/ 17665 w 63888"/>
                    <a:gd name="connsiteY6" fmla="*/ 5124 h 64096"/>
                    <a:gd name="connsiteX7" fmla="*/ 5568 w 63888"/>
                    <a:gd name="connsiteY7" fmla="*/ 15411 h 64096"/>
                    <a:gd name="connsiteX8" fmla="*/ 44 w 63888"/>
                    <a:gd name="connsiteY8" fmla="*/ 30365 h 64096"/>
                    <a:gd name="connsiteX9" fmla="*/ 7283 w 63888"/>
                    <a:gd name="connsiteY9" fmla="*/ 53416 h 64096"/>
                    <a:gd name="connsiteX10" fmla="*/ 56526 w 63888"/>
                    <a:gd name="connsiteY10" fmla="*/ 51035 h 64096"/>
                    <a:gd name="connsiteX11" fmla="*/ 56526 w 63888"/>
                    <a:gd name="connsiteY11" fmla="*/ 51035 h 640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63888" h="64096">
                      <a:moveTo>
                        <a:pt x="56526" y="51035"/>
                      </a:moveTo>
                      <a:cubicBezTo>
                        <a:pt x="57289" y="49796"/>
                        <a:pt x="58051" y="48653"/>
                        <a:pt x="58717" y="47415"/>
                      </a:cubicBezTo>
                      <a:cubicBezTo>
                        <a:pt x="62241" y="41605"/>
                        <a:pt x="64147" y="35794"/>
                        <a:pt x="63861" y="28936"/>
                      </a:cubicBezTo>
                      <a:cubicBezTo>
                        <a:pt x="63575" y="22460"/>
                        <a:pt x="61575" y="15506"/>
                        <a:pt x="57003" y="10648"/>
                      </a:cubicBezTo>
                      <a:cubicBezTo>
                        <a:pt x="53479" y="6838"/>
                        <a:pt x="49287" y="3886"/>
                        <a:pt x="44525" y="1885"/>
                      </a:cubicBezTo>
                      <a:cubicBezTo>
                        <a:pt x="38239" y="-782"/>
                        <a:pt x="27094" y="-782"/>
                        <a:pt x="21093" y="2933"/>
                      </a:cubicBezTo>
                      <a:cubicBezTo>
                        <a:pt x="19951" y="3695"/>
                        <a:pt x="18808" y="4362"/>
                        <a:pt x="17665" y="5124"/>
                      </a:cubicBezTo>
                      <a:cubicBezTo>
                        <a:pt x="12711" y="7505"/>
                        <a:pt x="8711" y="10934"/>
                        <a:pt x="5568" y="15411"/>
                      </a:cubicBezTo>
                      <a:cubicBezTo>
                        <a:pt x="2425" y="19888"/>
                        <a:pt x="615" y="24841"/>
                        <a:pt x="44" y="30365"/>
                      </a:cubicBezTo>
                      <a:cubicBezTo>
                        <a:pt x="-338" y="38747"/>
                        <a:pt x="1757" y="46939"/>
                        <a:pt x="7283" y="53416"/>
                      </a:cubicBezTo>
                      <a:cubicBezTo>
                        <a:pt x="19665" y="67894"/>
                        <a:pt x="45858" y="68179"/>
                        <a:pt x="56526" y="51035"/>
                      </a:cubicBezTo>
                      <a:lnTo>
                        <a:pt x="56526" y="51035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27" name="Freeform: Shape 26">
                  <a:extLst>
                    <a:ext uri="{FF2B5EF4-FFF2-40B4-BE49-F238E27FC236}">
                      <a16:creationId xmlns:a16="http://schemas.microsoft.com/office/drawing/2014/main" id="{B81DF9B1-CAE4-030C-6F45-3D118522C995}"/>
                    </a:ext>
                  </a:extLst>
                </p:cNvPr>
                <p:cNvSpPr/>
                <p:nvPr/>
              </p:nvSpPr>
              <p:spPr>
                <a:xfrm>
                  <a:off x="12676346" y="5658218"/>
                  <a:ext cx="87656" cy="93381"/>
                </a:xfrm>
                <a:custGeom>
                  <a:avLst/>
                  <a:gdLst>
                    <a:gd name="connsiteX0" fmla="*/ 60579 w 87656"/>
                    <a:gd name="connsiteY0" fmla="*/ 89452 h 93381"/>
                    <a:gd name="connsiteX1" fmla="*/ 87440 w 87656"/>
                    <a:gd name="connsiteY1" fmla="*/ 52114 h 93381"/>
                    <a:gd name="connsiteX2" fmla="*/ 82582 w 87656"/>
                    <a:gd name="connsiteY2" fmla="*/ 24301 h 93381"/>
                    <a:gd name="connsiteX3" fmla="*/ 76581 w 87656"/>
                    <a:gd name="connsiteY3" fmla="*/ 15062 h 93381"/>
                    <a:gd name="connsiteX4" fmla="*/ 63723 w 87656"/>
                    <a:gd name="connsiteY4" fmla="*/ 5251 h 93381"/>
                    <a:gd name="connsiteX5" fmla="*/ 36766 w 87656"/>
                    <a:gd name="connsiteY5" fmla="*/ 774 h 93381"/>
                    <a:gd name="connsiteX6" fmla="*/ 16669 w 87656"/>
                    <a:gd name="connsiteY6" fmla="*/ 10204 h 93381"/>
                    <a:gd name="connsiteX7" fmla="*/ 1906 w 87656"/>
                    <a:gd name="connsiteY7" fmla="*/ 38588 h 93381"/>
                    <a:gd name="connsiteX8" fmla="*/ 1715 w 87656"/>
                    <a:gd name="connsiteY8" fmla="*/ 40398 h 93381"/>
                    <a:gd name="connsiteX9" fmla="*/ 4192 w 87656"/>
                    <a:gd name="connsiteY9" fmla="*/ 29540 h 93381"/>
                    <a:gd name="connsiteX10" fmla="*/ 2572 w 87656"/>
                    <a:gd name="connsiteY10" fmla="*/ 33730 h 93381"/>
                    <a:gd name="connsiteX11" fmla="*/ 0 w 87656"/>
                    <a:gd name="connsiteY11" fmla="*/ 44779 h 93381"/>
                    <a:gd name="connsiteX12" fmla="*/ 477 w 87656"/>
                    <a:gd name="connsiteY12" fmla="*/ 56495 h 93381"/>
                    <a:gd name="connsiteX13" fmla="*/ 857 w 87656"/>
                    <a:gd name="connsiteY13" fmla="*/ 58686 h 93381"/>
                    <a:gd name="connsiteX14" fmla="*/ 10192 w 87656"/>
                    <a:gd name="connsiteY14" fmla="*/ 78688 h 93381"/>
                    <a:gd name="connsiteX15" fmla="*/ 22956 w 87656"/>
                    <a:gd name="connsiteY15" fmla="*/ 88499 h 93381"/>
                    <a:gd name="connsiteX16" fmla="*/ 60579 w 87656"/>
                    <a:gd name="connsiteY16" fmla="*/ 89452 h 93381"/>
                    <a:gd name="connsiteX17" fmla="*/ 60579 w 87656"/>
                    <a:gd name="connsiteY17" fmla="*/ 89452 h 933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87656" h="93381">
                      <a:moveTo>
                        <a:pt x="60579" y="89452"/>
                      </a:moveTo>
                      <a:cubicBezTo>
                        <a:pt x="75629" y="82784"/>
                        <a:pt x="85916" y="68497"/>
                        <a:pt x="87440" y="52114"/>
                      </a:cubicBezTo>
                      <a:cubicBezTo>
                        <a:pt x="88392" y="41541"/>
                        <a:pt x="86106" y="34112"/>
                        <a:pt x="82582" y="24301"/>
                      </a:cubicBezTo>
                      <a:cubicBezTo>
                        <a:pt x="80582" y="21253"/>
                        <a:pt x="78581" y="18110"/>
                        <a:pt x="76581" y="15062"/>
                      </a:cubicBezTo>
                      <a:cubicBezTo>
                        <a:pt x="73057" y="10680"/>
                        <a:pt x="68770" y="7346"/>
                        <a:pt x="63723" y="5251"/>
                      </a:cubicBezTo>
                      <a:cubicBezTo>
                        <a:pt x="55721" y="1060"/>
                        <a:pt x="45911" y="-1321"/>
                        <a:pt x="36766" y="774"/>
                      </a:cubicBezTo>
                      <a:cubicBezTo>
                        <a:pt x="29432" y="2393"/>
                        <a:pt x="22670" y="5537"/>
                        <a:pt x="16669" y="10204"/>
                      </a:cubicBezTo>
                      <a:cubicBezTo>
                        <a:pt x="8477" y="16586"/>
                        <a:pt x="2858" y="28396"/>
                        <a:pt x="1906" y="38588"/>
                      </a:cubicBezTo>
                      <a:cubicBezTo>
                        <a:pt x="1906" y="39160"/>
                        <a:pt x="1810" y="39827"/>
                        <a:pt x="1715" y="40398"/>
                      </a:cubicBezTo>
                      <a:cubicBezTo>
                        <a:pt x="2572" y="36779"/>
                        <a:pt x="3334" y="33159"/>
                        <a:pt x="4192" y="29540"/>
                      </a:cubicBezTo>
                      <a:cubicBezTo>
                        <a:pt x="3810" y="31063"/>
                        <a:pt x="3238" y="32302"/>
                        <a:pt x="2572" y="33730"/>
                      </a:cubicBezTo>
                      <a:cubicBezTo>
                        <a:pt x="1715" y="37445"/>
                        <a:pt x="857" y="41160"/>
                        <a:pt x="0" y="44779"/>
                      </a:cubicBezTo>
                      <a:cubicBezTo>
                        <a:pt x="191" y="48685"/>
                        <a:pt x="286" y="52590"/>
                        <a:pt x="477" y="56495"/>
                      </a:cubicBezTo>
                      <a:cubicBezTo>
                        <a:pt x="572" y="57257"/>
                        <a:pt x="763" y="57924"/>
                        <a:pt x="857" y="58686"/>
                      </a:cubicBezTo>
                      <a:cubicBezTo>
                        <a:pt x="2191" y="66211"/>
                        <a:pt x="5335" y="72878"/>
                        <a:pt x="10192" y="78688"/>
                      </a:cubicBezTo>
                      <a:cubicBezTo>
                        <a:pt x="13621" y="83070"/>
                        <a:pt x="17907" y="86309"/>
                        <a:pt x="22956" y="88499"/>
                      </a:cubicBezTo>
                      <a:cubicBezTo>
                        <a:pt x="35053" y="94691"/>
                        <a:pt x="48102" y="94976"/>
                        <a:pt x="60579" y="89452"/>
                      </a:cubicBezTo>
                      <a:lnTo>
                        <a:pt x="60579" y="89452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28" name="Freeform: Shape 27">
                  <a:extLst>
                    <a:ext uri="{FF2B5EF4-FFF2-40B4-BE49-F238E27FC236}">
                      <a16:creationId xmlns:a16="http://schemas.microsoft.com/office/drawing/2014/main" id="{3FFA41F5-37D7-A423-5621-AD82C18A26CB}"/>
                    </a:ext>
                  </a:extLst>
                </p:cNvPr>
                <p:cNvSpPr/>
                <p:nvPr/>
              </p:nvSpPr>
              <p:spPr>
                <a:xfrm>
                  <a:off x="12615006" y="5567362"/>
                  <a:ext cx="46478" cy="47910"/>
                </a:xfrm>
                <a:custGeom>
                  <a:avLst/>
                  <a:gdLst>
                    <a:gd name="connsiteX0" fmla="*/ 20953 w 46478"/>
                    <a:gd name="connsiteY0" fmla="*/ 47911 h 47910"/>
                    <a:gd name="connsiteX1" fmla="*/ 25525 w 46478"/>
                    <a:gd name="connsiteY1" fmla="*/ 0 h 47910"/>
                    <a:gd name="connsiteX2" fmla="*/ 20953 w 46478"/>
                    <a:gd name="connsiteY2" fmla="*/ 47911 h 47910"/>
                    <a:gd name="connsiteX3" fmla="*/ 20953 w 46478"/>
                    <a:gd name="connsiteY3" fmla="*/ 47911 h 479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6478" h="47910">
                      <a:moveTo>
                        <a:pt x="20953" y="47911"/>
                      </a:moveTo>
                      <a:cubicBezTo>
                        <a:pt x="51719" y="47911"/>
                        <a:pt x="56386" y="0"/>
                        <a:pt x="25525" y="0"/>
                      </a:cubicBezTo>
                      <a:cubicBezTo>
                        <a:pt x="-5240" y="0"/>
                        <a:pt x="-9908" y="47911"/>
                        <a:pt x="20953" y="47911"/>
                      </a:cubicBezTo>
                      <a:lnTo>
                        <a:pt x="20953" y="47911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29" name="Freeform: Shape 28">
                  <a:extLst>
                    <a:ext uri="{FF2B5EF4-FFF2-40B4-BE49-F238E27FC236}">
                      <a16:creationId xmlns:a16="http://schemas.microsoft.com/office/drawing/2014/main" id="{3BDC54F0-16DB-8295-9F73-123AF7B5615A}"/>
                    </a:ext>
                  </a:extLst>
                </p:cNvPr>
                <p:cNvSpPr/>
                <p:nvPr/>
              </p:nvSpPr>
              <p:spPr>
                <a:xfrm>
                  <a:off x="12448746" y="5754052"/>
                  <a:ext cx="37502" cy="38671"/>
                </a:xfrm>
                <a:custGeom>
                  <a:avLst/>
                  <a:gdLst>
                    <a:gd name="connsiteX0" fmla="*/ 16906 w 37502"/>
                    <a:gd name="connsiteY0" fmla="*/ 38671 h 38671"/>
                    <a:gd name="connsiteX1" fmla="*/ 20526 w 37502"/>
                    <a:gd name="connsiteY1" fmla="*/ 0 h 38671"/>
                    <a:gd name="connsiteX2" fmla="*/ 16906 w 37502"/>
                    <a:gd name="connsiteY2" fmla="*/ 38671 h 38671"/>
                    <a:gd name="connsiteX3" fmla="*/ 16906 w 37502"/>
                    <a:gd name="connsiteY3" fmla="*/ 38671 h 386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7502" h="38671">
                      <a:moveTo>
                        <a:pt x="16906" y="38671"/>
                      </a:moveTo>
                      <a:cubicBezTo>
                        <a:pt x="41671" y="38671"/>
                        <a:pt x="45576" y="0"/>
                        <a:pt x="20526" y="0"/>
                      </a:cubicBezTo>
                      <a:cubicBezTo>
                        <a:pt x="-4144" y="0"/>
                        <a:pt x="-8049" y="38671"/>
                        <a:pt x="16906" y="38671"/>
                      </a:cubicBezTo>
                      <a:lnTo>
                        <a:pt x="16906" y="38671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30" name="Freeform: Shape 29">
                  <a:extLst>
                    <a:ext uri="{FF2B5EF4-FFF2-40B4-BE49-F238E27FC236}">
                      <a16:creationId xmlns:a16="http://schemas.microsoft.com/office/drawing/2014/main" id="{BE5DF3B7-DBAE-9CF7-2511-8804334C68AF}"/>
                    </a:ext>
                  </a:extLst>
                </p:cNvPr>
                <p:cNvSpPr/>
                <p:nvPr/>
              </p:nvSpPr>
              <p:spPr>
                <a:xfrm>
                  <a:off x="12537802" y="5715043"/>
                  <a:ext cx="75731" cy="79841"/>
                </a:xfrm>
                <a:custGeom>
                  <a:avLst/>
                  <a:gdLst>
                    <a:gd name="connsiteX0" fmla="*/ 3384 w 75731"/>
                    <a:gd name="connsiteY0" fmla="*/ 51105 h 79841"/>
                    <a:gd name="connsiteX1" fmla="*/ 4622 w 75731"/>
                    <a:gd name="connsiteY1" fmla="*/ 54058 h 79841"/>
                    <a:gd name="connsiteX2" fmla="*/ 1669 w 75731"/>
                    <a:gd name="connsiteY2" fmla="*/ 44724 h 79841"/>
                    <a:gd name="connsiteX3" fmla="*/ 6050 w 75731"/>
                    <a:gd name="connsiteY3" fmla="*/ 57582 h 79841"/>
                    <a:gd name="connsiteX4" fmla="*/ 14814 w 75731"/>
                    <a:gd name="connsiteY4" fmla="*/ 69203 h 79841"/>
                    <a:gd name="connsiteX5" fmla="*/ 27101 w 75731"/>
                    <a:gd name="connsiteY5" fmla="*/ 77013 h 79841"/>
                    <a:gd name="connsiteX6" fmla="*/ 19005 w 75731"/>
                    <a:gd name="connsiteY6" fmla="*/ 72727 h 79841"/>
                    <a:gd name="connsiteX7" fmla="*/ 20244 w 75731"/>
                    <a:gd name="connsiteY7" fmla="*/ 73585 h 79841"/>
                    <a:gd name="connsiteX8" fmla="*/ 45865 w 75731"/>
                    <a:gd name="connsiteY8" fmla="*/ 79299 h 79841"/>
                    <a:gd name="connsiteX9" fmla="*/ 67963 w 75731"/>
                    <a:gd name="connsiteY9" fmla="*/ 65202 h 79841"/>
                    <a:gd name="connsiteX10" fmla="*/ 73583 w 75731"/>
                    <a:gd name="connsiteY10" fmla="*/ 55106 h 79841"/>
                    <a:gd name="connsiteX11" fmla="*/ 73583 w 75731"/>
                    <a:gd name="connsiteY11" fmla="*/ 30341 h 79841"/>
                    <a:gd name="connsiteX12" fmla="*/ 63296 w 75731"/>
                    <a:gd name="connsiteY12" fmla="*/ 12529 h 79841"/>
                    <a:gd name="connsiteX13" fmla="*/ 52438 w 75731"/>
                    <a:gd name="connsiteY13" fmla="*/ 4243 h 79841"/>
                    <a:gd name="connsiteX14" fmla="*/ 39294 w 75731"/>
                    <a:gd name="connsiteY14" fmla="*/ 51 h 79841"/>
                    <a:gd name="connsiteX15" fmla="*/ 16529 w 75731"/>
                    <a:gd name="connsiteY15" fmla="*/ 5862 h 79841"/>
                    <a:gd name="connsiteX16" fmla="*/ 2146 w 75731"/>
                    <a:gd name="connsiteY16" fmla="*/ 23388 h 79841"/>
                    <a:gd name="connsiteX17" fmla="*/ 3384 w 75731"/>
                    <a:gd name="connsiteY17" fmla="*/ 51105 h 79841"/>
                    <a:gd name="connsiteX18" fmla="*/ 3384 w 75731"/>
                    <a:gd name="connsiteY18" fmla="*/ 51105 h 798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75731" h="79841">
                      <a:moveTo>
                        <a:pt x="3384" y="51105"/>
                      </a:moveTo>
                      <a:cubicBezTo>
                        <a:pt x="3860" y="52058"/>
                        <a:pt x="4241" y="53010"/>
                        <a:pt x="4622" y="54058"/>
                      </a:cubicBezTo>
                      <a:cubicBezTo>
                        <a:pt x="3669" y="50915"/>
                        <a:pt x="2621" y="47867"/>
                        <a:pt x="1669" y="44724"/>
                      </a:cubicBezTo>
                      <a:cubicBezTo>
                        <a:pt x="2907" y="49010"/>
                        <a:pt x="4146" y="53391"/>
                        <a:pt x="6050" y="57582"/>
                      </a:cubicBezTo>
                      <a:cubicBezTo>
                        <a:pt x="8147" y="62059"/>
                        <a:pt x="11289" y="65964"/>
                        <a:pt x="14814" y="69203"/>
                      </a:cubicBezTo>
                      <a:cubicBezTo>
                        <a:pt x="18624" y="72632"/>
                        <a:pt x="22529" y="74727"/>
                        <a:pt x="27101" y="77013"/>
                      </a:cubicBezTo>
                      <a:cubicBezTo>
                        <a:pt x="24434" y="75585"/>
                        <a:pt x="21671" y="74156"/>
                        <a:pt x="19005" y="72727"/>
                      </a:cubicBezTo>
                      <a:cubicBezTo>
                        <a:pt x="19481" y="73013"/>
                        <a:pt x="19862" y="73299"/>
                        <a:pt x="20244" y="73585"/>
                      </a:cubicBezTo>
                      <a:cubicBezTo>
                        <a:pt x="26815" y="78537"/>
                        <a:pt x="37769" y="81014"/>
                        <a:pt x="45865" y="79299"/>
                      </a:cubicBezTo>
                      <a:cubicBezTo>
                        <a:pt x="54914" y="77299"/>
                        <a:pt x="62439" y="72727"/>
                        <a:pt x="67963" y="65202"/>
                      </a:cubicBezTo>
                      <a:cubicBezTo>
                        <a:pt x="70250" y="62059"/>
                        <a:pt x="72154" y="59011"/>
                        <a:pt x="73583" y="55106"/>
                      </a:cubicBezTo>
                      <a:cubicBezTo>
                        <a:pt x="76726" y="46629"/>
                        <a:pt x="76155" y="38628"/>
                        <a:pt x="73583" y="30341"/>
                      </a:cubicBezTo>
                      <a:cubicBezTo>
                        <a:pt x="71488" y="23673"/>
                        <a:pt x="68630" y="17387"/>
                        <a:pt x="63296" y="12529"/>
                      </a:cubicBezTo>
                      <a:cubicBezTo>
                        <a:pt x="60343" y="8814"/>
                        <a:pt x="56724" y="6052"/>
                        <a:pt x="52438" y="4243"/>
                      </a:cubicBezTo>
                      <a:cubicBezTo>
                        <a:pt x="48437" y="1671"/>
                        <a:pt x="44056" y="337"/>
                        <a:pt x="39294" y="51"/>
                      </a:cubicBezTo>
                      <a:cubicBezTo>
                        <a:pt x="31101" y="-330"/>
                        <a:pt x="23482" y="1385"/>
                        <a:pt x="16529" y="5862"/>
                      </a:cubicBezTo>
                      <a:cubicBezTo>
                        <a:pt x="10242" y="9957"/>
                        <a:pt x="4527" y="15958"/>
                        <a:pt x="2146" y="23388"/>
                      </a:cubicBezTo>
                      <a:cubicBezTo>
                        <a:pt x="-807" y="32341"/>
                        <a:pt x="-998" y="42247"/>
                        <a:pt x="3384" y="51105"/>
                      </a:cubicBezTo>
                      <a:lnTo>
                        <a:pt x="3384" y="51105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31" name="Freeform: Shape 30">
                  <a:extLst>
                    <a:ext uri="{FF2B5EF4-FFF2-40B4-BE49-F238E27FC236}">
                      <a16:creationId xmlns:a16="http://schemas.microsoft.com/office/drawing/2014/main" id="{EFD2DBBF-5BBD-768F-A205-1E01FEF4172D}"/>
                    </a:ext>
                  </a:extLst>
                </p:cNvPr>
                <p:cNvSpPr/>
                <p:nvPr/>
              </p:nvSpPr>
              <p:spPr>
                <a:xfrm>
                  <a:off x="12570051" y="5863875"/>
                  <a:ext cx="45363" cy="46672"/>
                </a:xfrm>
                <a:custGeom>
                  <a:avLst/>
                  <a:gdLst>
                    <a:gd name="connsiteX0" fmla="*/ 20474 w 45363"/>
                    <a:gd name="connsiteY0" fmla="*/ 46672 h 46672"/>
                    <a:gd name="connsiteX1" fmla="*/ 24857 w 45363"/>
                    <a:gd name="connsiteY1" fmla="*/ 0 h 46672"/>
                    <a:gd name="connsiteX2" fmla="*/ 20474 w 45363"/>
                    <a:gd name="connsiteY2" fmla="*/ 46672 h 46672"/>
                    <a:gd name="connsiteX3" fmla="*/ 20474 w 45363"/>
                    <a:gd name="connsiteY3" fmla="*/ 46672 h 466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5363" h="46672">
                      <a:moveTo>
                        <a:pt x="20474" y="46672"/>
                      </a:moveTo>
                      <a:cubicBezTo>
                        <a:pt x="50478" y="46672"/>
                        <a:pt x="55050" y="0"/>
                        <a:pt x="24857" y="0"/>
                      </a:cubicBezTo>
                      <a:cubicBezTo>
                        <a:pt x="-5052" y="0"/>
                        <a:pt x="-9719" y="46672"/>
                        <a:pt x="20474" y="46672"/>
                      </a:cubicBezTo>
                      <a:lnTo>
                        <a:pt x="20474" y="46672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  <p:sp>
              <p:nvSpPr>
                <p:cNvPr id="32" name="Freeform: Shape 31">
                  <a:extLst>
                    <a:ext uri="{FF2B5EF4-FFF2-40B4-BE49-F238E27FC236}">
                      <a16:creationId xmlns:a16="http://schemas.microsoft.com/office/drawing/2014/main" id="{02011ABA-5D44-9E82-EED6-52B8AE1D1E94}"/>
                    </a:ext>
                  </a:extLst>
                </p:cNvPr>
                <p:cNvSpPr/>
                <p:nvPr/>
              </p:nvSpPr>
              <p:spPr>
                <a:xfrm>
                  <a:off x="12695158" y="5778856"/>
                  <a:ext cx="83407" cy="88226"/>
                </a:xfrm>
                <a:custGeom>
                  <a:avLst/>
                  <a:gdLst>
                    <a:gd name="connsiteX0" fmla="*/ 79866 w 83407"/>
                    <a:gd name="connsiteY0" fmla="*/ 61779 h 88226"/>
                    <a:gd name="connsiteX1" fmla="*/ 82629 w 83407"/>
                    <a:gd name="connsiteY1" fmla="*/ 34156 h 88226"/>
                    <a:gd name="connsiteX2" fmla="*/ 65579 w 83407"/>
                    <a:gd name="connsiteY2" fmla="*/ 7391 h 88226"/>
                    <a:gd name="connsiteX3" fmla="*/ 56149 w 83407"/>
                    <a:gd name="connsiteY3" fmla="*/ 2438 h 88226"/>
                    <a:gd name="connsiteX4" fmla="*/ 40148 w 83407"/>
                    <a:gd name="connsiteY4" fmla="*/ 247 h 88226"/>
                    <a:gd name="connsiteX5" fmla="*/ 29289 w 83407"/>
                    <a:gd name="connsiteY5" fmla="*/ 2152 h 88226"/>
                    <a:gd name="connsiteX6" fmla="*/ 14906 w 83407"/>
                    <a:gd name="connsiteY6" fmla="*/ 9677 h 88226"/>
                    <a:gd name="connsiteX7" fmla="*/ 7763 w 83407"/>
                    <a:gd name="connsiteY7" fmla="*/ 17487 h 88226"/>
                    <a:gd name="connsiteX8" fmla="*/ 428 w 83407"/>
                    <a:gd name="connsiteY8" fmla="*/ 37395 h 88226"/>
                    <a:gd name="connsiteX9" fmla="*/ 428 w 83407"/>
                    <a:gd name="connsiteY9" fmla="*/ 44253 h 88226"/>
                    <a:gd name="connsiteX10" fmla="*/ 810 w 83407"/>
                    <a:gd name="connsiteY10" fmla="*/ 51111 h 88226"/>
                    <a:gd name="connsiteX11" fmla="*/ 1762 w 83407"/>
                    <a:gd name="connsiteY11" fmla="*/ 54730 h 88226"/>
                    <a:gd name="connsiteX12" fmla="*/ 5095 w 83407"/>
                    <a:gd name="connsiteY12" fmla="*/ 65112 h 88226"/>
                    <a:gd name="connsiteX13" fmla="*/ 14620 w 83407"/>
                    <a:gd name="connsiteY13" fmla="*/ 77495 h 88226"/>
                    <a:gd name="connsiteX14" fmla="*/ 37957 w 83407"/>
                    <a:gd name="connsiteY14" fmla="*/ 88163 h 88226"/>
                    <a:gd name="connsiteX15" fmla="*/ 59198 w 83407"/>
                    <a:gd name="connsiteY15" fmla="*/ 84448 h 88226"/>
                    <a:gd name="connsiteX16" fmla="*/ 71580 w 83407"/>
                    <a:gd name="connsiteY16" fmla="*/ 74923 h 88226"/>
                    <a:gd name="connsiteX17" fmla="*/ 79866 w 83407"/>
                    <a:gd name="connsiteY17" fmla="*/ 61779 h 88226"/>
                    <a:gd name="connsiteX18" fmla="*/ 79866 w 83407"/>
                    <a:gd name="connsiteY18" fmla="*/ 61779 h 882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83407" h="88226">
                      <a:moveTo>
                        <a:pt x="79866" y="61779"/>
                      </a:moveTo>
                      <a:cubicBezTo>
                        <a:pt x="82438" y="52444"/>
                        <a:pt x="84629" y="43967"/>
                        <a:pt x="82629" y="34156"/>
                      </a:cubicBezTo>
                      <a:cubicBezTo>
                        <a:pt x="80629" y="24060"/>
                        <a:pt x="74533" y="13106"/>
                        <a:pt x="65579" y="7391"/>
                      </a:cubicBezTo>
                      <a:cubicBezTo>
                        <a:pt x="62436" y="5772"/>
                        <a:pt x="59293" y="4057"/>
                        <a:pt x="56149" y="2438"/>
                      </a:cubicBezTo>
                      <a:cubicBezTo>
                        <a:pt x="50911" y="247"/>
                        <a:pt x="45577" y="-420"/>
                        <a:pt x="40148" y="247"/>
                      </a:cubicBezTo>
                      <a:cubicBezTo>
                        <a:pt x="36338" y="-134"/>
                        <a:pt x="32718" y="533"/>
                        <a:pt x="29289" y="2152"/>
                      </a:cubicBezTo>
                      <a:cubicBezTo>
                        <a:pt x="23859" y="3390"/>
                        <a:pt x="19097" y="5867"/>
                        <a:pt x="14906" y="9677"/>
                      </a:cubicBezTo>
                      <a:cubicBezTo>
                        <a:pt x="12525" y="12248"/>
                        <a:pt x="10144" y="14915"/>
                        <a:pt x="7763" y="17487"/>
                      </a:cubicBezTo>
                      <a:cubicBezTo>
                        <a:pt x="3571" y="23488"/>
                        <a:pt x="1190" y="30060"/>
                        <a:pt x="428" y="37395"/>
                      </a:cubicBezTo>
                      <a:cubicBezTo>
                        <a:pt x="-143" y="39585"/>
                        <a:pt x="-143" y="41871"/>
                        <a:pt x="428" y="44253"/>
                      </a:cubicBezTo>
                      <a:cubicBezTo>
                        <a:pt x="428" y="46539"/>
                        <a:pt x="524" y="48824"/>
                        <a:pt x="810" y="51111"/>
                      </a:cubicBezTo>
                      <a:cubicBezTo>
                        <a:pt x="1094" y="52349"/>
                        <a:pt x="1476" y="53492"/>
                        <a:pt x="1762" y="54730"/>
                      </a:cubicBezTo>
                      <a:cubicBezTo>
                        <a:pt x="2905" y="58159"/>
                        <a:pt x="3952" y="61683"/>
                        <a:pt x="5095" y="65112"/>
                      </a:cubicBezTo>
                      <a:cubicBezTo>
                        <a:pt x="7286" y="70065"/>
                        <a:pt x="10430" y="74256"/>
                        <a:pt x="14620" y="77495"/>
                      </a:cubicBezTo>
                      <a:cubicBezTo>
                        <a:pt x="20907" y="83210"/>
                        <a:pt x="29194" y="87782"/>
                        <a:pt x="37957" y="88163"/>
                      </a:cubicBezTo>
                      <a:cubicBezTo>
                        <a:pt x="45291" y="88544"/>
                        <a:pt x="52434" y="87210"/>
                        <a:pt x="59198" y="84448"/>
                      </a:cubicBezTo>
                      <a:cubicBezTo>
                        <a:pt x="64151" y="82257"/>
                        <a:pt x="68341" y="79114"/>
                        <a:pt x="71580" y="74923"/>
                      </a:cubicBezTo>
                      <a:cubicBezTo>
                        <a:pt x="75390" y="71208"/>
                        <a:pt x="78153" y="66827"/>
                        <a:pt x="79866" y="61779"/>
                      </a:cubicBezTo>
                      <a:lnTo>
                        <a:pt x="79866" y="61779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 sz="1662"/>
                </a:p>
              </p:txBody>
            </p:sp>
          </p:grpSp>
        </p:grp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4A3938BE-57BD-6706-2849-00AE172E305B}"/>
                </a:ext>
              </a:extLst>
            </p:cNvPr>
            <p:cNvSpPr/>
            <p:nvPr/>
          </p:nvSpPr>
          <p:spPr>
            <a:xfrm>
              <a:off x="14957031" y="5450265"/>
              <a:ext cx="256971" cy="251235"/>
            </a:xfrm>
            <a:custGeom>
              <a:avLst/>
              <a:gdLst>
                <a:gd name="connsiteX0" fmla="*/ 144095 w 256971"/>
                <a:gd name="connsiteY0" fmla="*/ 1273 h 251235"/>
                <a:gd name="connsiteX1" fmla="*/ 74848 w 256971"/>
                <a:gd name="connsiteY1" fmla="*/ 12322 h 251235"/>
                <a:gd name="connsiteX2" fmla="*/ 45320 w 256971"/>
                <a:gd name="connsiteY2" fmla="*/ 31563 h 251235"/>
                <a:gd name="connsiteX3" fmla="*/ 21697 w 256971"/>
                <a:gd name="connsiteY3" fmla="*/ 56994 h 251235"/>
                <a:gd name="connsiteX4" fmla="*/ 457 w 256971"/>
                <a:gd name="connsiteY4" fmla="*/ 114526 h 251235"/>
                <a:gd name="connsiteX5" fmla="*/ 1029 w 256971"/>
                <a:gd name="connsiteY5" fmla="*/ 130337 h 251235"/>
                <a:gd name="connsiteX6" fmla="*/ 1790 w 256971"/>
                <a:gd name="connsiteY6" fmla="*/ 146720 h 251235"/>
                <a:gd name="connsiteX7" fmla="*/ 28461 w 256971"/>
                <a:gd name="connsiteY7" fmla="*/ 203584 h 251235"/>
                <a:gd name="connsiteX8" fmla="*/ 53797 w 256971"/>
                <a:gd name="connsiteY8" fmla="*/ 226730 h 251235"/>
                <a:gd name="connsiteX9" fmla="*/ 154000 w 256971"/>
                <a:gd name="connsiteY9" fmla="*/ 249114 h 251235"/>
                <a:gd name="connsiteX10" fmla="*/ 199625 w 256971"/>
                <a:gd name="connsiteY10" fmla="*/ 230159 h 251235"/>
                <a:gd name="connsiteX11" fmla="*/ 234772 w 256971"/>
                <a:gd name="connsiteY11" fmla="*/ 197679 h 251235"/>
                <a:gd name="connsiteX12" fmla="*/ 249631 w 256971"/>
                <a:gd name="connsiteY12" fmla="*/ 169389 h 251235"/>
                <a:gd name="connsiteX13" fmla="*/ 256203 w 256971"/>
                <a:gd name="connsiteY13" fmla="*/ 121002 h 251235"/>
                <a:gd name="connsiteX14" fmla="*/ 250393 w 256971"/>
                <a:gd name="connsiteY14" fmla="*/ 88236 h 251235"/>
                <a:gd name="connsiteX15" fmla="*/ 227723 w 256971"/>
                <a:gd name="connsiteY15" fmla="*/ 44993 h 251235"/>
                <a:gd name="connsiteX16" fmla="*/ 204101 w 256971"/>
                <a:gd name="connsiteY16" fmla="*/ 23467 h 251235"/>
                <a:gd name="connsiteX17" fmla="*/ 144095 w 256971"/>
                <a:gd name="connsiteY17" fmla="*/ 1273 h 251235"/>
                <a:gd name="connsiteX18" fmla="*/ 144095 w 256971"/>
                <a:gd name="connsiteY18" fmla="*/ 1273 h 2512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56971" h="251235">
                  <a:moveTo>
                    <a:pt x="144095" y="1273"/>
                  </a:moveTo>
                  <a:cubicBezTo>
                    <a:pt x="121520" y="-2537"/>
                    <a:pt x="95327" y="2511"/>
                    <a:pt x="74848" y="12322"/>
                  </a:cubicBezTo>
                  <a:cubicBezTo>
                    <a:pt x="67990" y="15561"/>
                    <a:pt x="54464" y="24705"/>
                    <a:pt x="45320" y="31563"/>
                  </a:cubicBezTo>
                  <a:cubicBezTo>
                    <a:pt x="36080" y="38516"/>
                    <a:pt x="28270" y="47469"/>
                    <a:pt x="21697" y="56994"/>
                  </a:cubicBezTo>
                  <a:cubicBezTo>
                    <a:pt x="9602" y="74330"/>
                    <a:pt x="2553" y="93475"/>
                    <a:pt x="457" y="114526"/>
                  </a:cubicBezTo>
                  <a:cubicBezTo>
                    <a:pt x="-305" y="119764"/>
                    <a:pt x="-114" y="125003"/>
                    <a:pt x="1029" y="130337"/>
                  </a:cubicBezTo>
                  <a:cubicBezTo>
                    <a:pt x="743" y="135861"/>
                    <a:pt x="1029" y="141291"/>
                    <a:pt x="1790" y="146720"/>
                  </a:cubicBezTo>
                  <a:cubicBezTo>
                    <a:pt x="5601" y="168056"/>
                    <a:pt x="14554" y="187011"/>
                    <a:pt x="28461" y="203584"/>
                  </a:cubicBezTo>
                  <a:cubicBezTo>
                    <a:pt x="35795" y="212347"/>
                    <a:pt x="44748" y="219681"/>
                    <a:pt x="53797" y="226730"/>
                  </a:cubicBezTo>
                  <a:cubicBezTo>
                    <a:pt x="82277" y="248923"/>
                    <a:pt x="119139" y="255019"/>
                    <a:pt x="154000" y="249114"/>
                  </a:cubicBezTo>
                  <a:cubicBezTo>
                    <a:pt x="171050" y="246732"/>
                    <a:pt x="186290" y="240446"/>
                    <a:pt x="199625" y="230159"/>
                  </a:cubicBezTo>
                  <a:cubicBezTo>
                    <a:pt x="214008" y="222539"/>
                    <a:pt x="225723" y="211680"/>
                    <a:pt x="234772" y="197679"/>
                  </a:cubicBezTo>
                  <a:cubicBezTo>
                    <a:pt x="239725" y="188249"/>
                    <a:pt x="244678" y="178819"/>
                    <a:pt x="249631" y="169389"/>
                  </a:cubicBezTo>
                  <a:cubicBezTo>
                    <a:pt x="256109" y="153673"/>
                    <a:pt x="258299" y="137576"/>
                    <a:pt x="256203" y="121002"/>
                  </a:cubicBezTo>
                  <a:cubicBezTo>
                    <a:pt x="257252" y="109572"/>
                    <a:pt x="255251" y="98619"/>
                    <a:pt x="250393" y="88236"/>
                  </a:cubicBezTo>
                  <a:cubicBezTo>
                    <a:pt x="246773" y="71949"/>
                    <a:pt x="239154" y="57566"/>
                    <a:pt x="227723" y="44993"/>
                  </a:cubicBezTo>
                  <a:cubicBezTo>
                    <a:pt x="219818" y="37849"/>
                    <a:pt x="211913" y="30610"/>
                    <a:pt x="204101" y="23467"/>
                  </a:cubicBezTo>
                  <a:cubicBezTo>
                    <a:pt x="186004" y="10798"/>
                    <a:pt x="166001" y="3464"/>
                    <a:pt x="144095" y="1273"/>
                  </a:cubicBezTo>
                  <a:lnTo>
                    <a:pt x="144095" y="1273"/>
                  </a:ln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662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03706EB2-7C1C-91D8-A01A-75DE2A2067C9}"/>
                </a:ext>
              </a:extLst>
            </p:cNvPr>
            <p:cNvSpPr/>
            <p:nvPr/>
          </p:nvSpPr>
          <p:spPr>
            <a:xfrm>
              <a:off x="12520856" y="4713827"/>
              <a:ext cx="83047" cy="85438"/>
            </a:xfrm>
            <a:custGeom>
              <a:avLst/>
              <a:gdLst>
                <a:gd name="connsiteX0" fmla="*/ 37475 w 83047"/>
                <a:gd name="connsiteY0" fmla="*/ 85439 h 85438"/>
                <a:gd name="connsiteX1" fmla="*/ 45572 w 83047"/>
                <a:gd name="connsiteY1" fmla="*/ 0 h 85438"/>
                <a:gd name="connsiteX2" fmla="*/ 37475 w 83047"/>
                <a:gd name="connsiteY2" fmla="*/ 85439 h 85438"/>
                <a:gd name="connsiteX3" fmla="*/ 37475 w 83047"/>
                <a:gd name="connsiteY3" fmla="*/ 85439 h 854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047" h="85438">
                  <a:moveTo>
                    <a:pt x="37475" y="85439"/>
                  </a:moveTo>
                  <a:cubicBezTo>
                    <a:pt x="92339" y="85439"/>
                    <a:pt x="100817" y="0"/>
                    <a:pt x="45572" y="0"/>
                  </a:cubicBezTo>
                  <a:cubicBezTo>
                    <a:pt x="-9292" y="0"/>
                    <a:pt x="-17769" y="85439"/>
                    <a:pt x="37475" y="85439"/>
                  </a:cubicBezTo>
                  <a:lnTo>
                    <a:pt x="37475" y="85439"/>
                  </a:ln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662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DDC0CF94-4A5E-9C2A-CAF5-F37987975E32}"/>
                </a:ext>
              </a:extLst>
            </p:cNvPr>
            <p:cNvSpPr/>
            <p:nvPr/>
          </p:nvSpPr>
          <p:spPr>
            <a:xfrm>
              <a:off x="11829558" y="4810601"/>
              <a:ext cx="243030" cy="245940"/>
            </a:xfrm>
            <a:custGeom>
              <a:avLst/>
              <a:gdLst>
                <a:gd name="connsiteX0" fmla="*/ 50689 w 243030"/>
                <a:gd name="connsiteY0" fmla="*/ 224504 h 245940"/>
                <a:gd name="connsiteX1" fmla="*/ 51164 w 243030"/>
                <a:gd name="connsiteY1" fmla="*/ 224790 h 245940"/>
                <a:gd name="connsiteX2" fmla="*/ 78121 w 243030"/>
                <a:gd name="connsiteY2" fmla="*/ 238887 h 245940"/>
                <a:gd name="connsiteX3" fmla="*/ 108220 w 243030"/>
                <a:gd name="connsiteY3" fmla="*/ 245840 h 245940"/>
                <a:gd name="connsiteX4" fmla="*/ 108696 w 243030"/>
                <a:gd name="connsiteY4" fmla="*/ 245936 h 245940"/>
                <a:gd name="connsiteX5" fmla="*/ 140700 w 243030"/>
                <a:gd name="connsiteY5" fmla="*/ 244602 h 245940"/>
                <a:gd name="connsiteX6" fmla="*/ 141176 w 243030"/>
                <a:gd name="connsiteY6" fmla="*/ 244602 h 245940"/>
                <a:gd name="connsiteX7" fmla="*/ 171751 w 243030"/>
                <a:gd name="connsiteY7" fmla="*/ 234887 h 245940"/>
                <a:gd name="connsiteX8" fmla="*/ 172228 w 243030"/>
                <a:gd name="connsiteY8" fmla="*/ 234696 h 245940"/>
                <a:gd name="connsiteX9" fmla="*/ 172608 w 243030"/>
                <a:gd name="connsiteY9" fmla="*/ 234506 h 245940"/>
                <a:gd name="connsiteX10" fmla="*/ 198802 w 243030"/>
                <a:gd name="connsiteY10" fmla="*/ 217551 h 245940"/>
                <a:gd name="connsiteX11" fmla="*/ 199469 w 243030"/>
                <a:gd name="connsiteY11" fmla="*/ 216884 h 245940"/>
                <a:gd name="connsiteX12" fmla="*/ 220233 w 243030"/>
                <a:gd name="connsiteY12" fmla="*/ 194025 h 245940"/>
                <a:gd name="connsiteX13" fmla="*/ 220519 w 243030"/>
                <a:gd name="connsiteY13" fmla="*/ 193643 h 245940"/>
                <a:gd name="connsiteX14" fmla="*/ 220805 w 243030"/>
                <a:gd name="connsiteY14" fmla="*/ 193167 h 245940"/>
                <a:gd name="connsiteX15" fmla="*/ 235093 w 243030"/>
                <a:gd name="connsiteY15" fmla="*/ 165926 h 245940"/>
                <a:gd name="connsiteX16" fmla="*/ 235283 w 243030"/>
                <a:gd name="connsiteY16" fmla="*/ 165545 h 245940"/>
                <a:gd name="connsiteX17" fmla="*/ 235664 w 243030"/>
                <a:gd name="connsiteY17" fmla="*/ 164497 h 245940"/>
                <a:gd name="connsiteX18" fmla="*/ 235759 w 243030"/>
                <a:gd name="connsiteY18" fmla="*/ 164211 h 245940"/>
                <a:gd name="connsiteX19" fmla="*/ 239283 w 243030"/>
                <a:gd name="connsiteY19" fmla="*/ 148781 h 245940"/>
                <a:gd name="connsiteX20" fmla="*/ 242141 w 243030"/>
                <a:gd name="connsiteY20" fmla="*/ 117158 h 245940"/>
                <a:gd name="connsiteX21" fmla="*/ 236522 w 243030"/>
                <a:gd name="connsiteY21" fmla="*/ 85439 h 245940"/>
                <a:gd name="connsiteX22" fmla="*/ 222996 w 243030"/>
                <a:gd name="connsiteY22" fmla="*/ 56483 h 245940"/>
                <a:gd name="connsiteX23" fmla="*/ 202803 w 243030"/>
                <a:gd name="connsiteY23" fmla="*/ 32671 h 245940"/>
                <a:gd name="connsiteX24" fmla="*/ 190706 w 243030"/>
                <a:gd name="connsiteY24" fmla="*/ 21717 h 245940"/>
                <a:gd name="connsiteX25" fmla="*/ 190515 w 243030"/>
                <a:gd name="connsiteY25" fmla="*/ 21622 h 245940"/>
                <a:gd name="connsiteX26" fmla="*/ 176800 w 243030"/>
                <a:gd name="connsiteY26" fmla="*/ 14383 h 245940"/>
                <a:gd name="connsiteX27" fmla="*/ 162894 w 243030"/>
                <a:gd name="connsiteY27" fmla="*/ 7049 h 245940"/>
                <a:gd name="connsiteX28" fmla="*/ 162417 w 243030"/>
                <a:gd name="connsiteY28" fmla="*/ 6953 h 245940"/>
                <a:gd name="connsiteX29" fmla="*/ 131937 w 243030"/>
                <a:gd name="connsiteY29" fmla="*/ 0 h 245940"/>
                <a:gd name="connsiteX30" fmla="*/ 131461 w 243030"/>
                <a:gd name="connsiteY30" fmla="*/ 0 h 245940"/>
                <a:gd name="connsiteX31" fmla="*/ 99171 w 243030"/>
                <a:gd name="connsiteY31" fmla="*/ 1334 h 245940"/>
                <a:gd name="connsiteX32" fmla="*/ 98695 w 243030"/>
                <a:gd name="connsiteY32" fmla="*/ 1429 h 245940"/>
                <a:gd name="connsiteX33" fmla="*/ 67929 w 243030"/>
                <a:gd name="connsiteY33" fmla="*/ 11240 h 245940"/>
                <a:gd name="connsiteX34" fmla="*/ 21542 w 243030"/>
                <a:gd name="connsiteY34" fmla="*/ 50483 h 245940"/>
                <a:gd name="connsiteX35" fmla="*/ 492 w 243030"/>
                <a:gd name="connsiteY35" fmla="*/ 107537 h 245940"/>
                <a:gd name="connsiteX36" fmla="*/ 11446 w 243030"/>
                <a:gd name="connsiteY36" fmla="*/ 169831 h 245940"/>
                <a:gd name="connsiteX37" fmla="*/ 50689 w 243030"/>
                <a:gd name="connsiteY37" fmla="*/ 216218 h 245940"/>
                <a:gd name="connsiteX38" fmla="*/ 50880 w 243030"/>
                <a:gd name="connsiteY38" fmla="*/ 216408 h 245940"/>
                <a:gd name="connsiteX39" fmla="*/ 28305 w 243030"/>
                <a:gd name="connsiteY39" fmla="*/ 195929 h 245940"/>
                <a:gd name="connsiteX40" fmla="*/ 28686 w 243030"/>
                <a:gd name="connsiteY40" fmla="*/ 196406 h 245940"/>
                <a:gd name="connsiteX41" fmla="*/ 11826 w 243030"/>
                <a:gd name="connsiteY41" fmla="*/ 170402 h 245940"/>
                <a:gd name="connsiteX42" fmla="*/ 12112 w 243030"/>
                <a:gd name="connsiteY42" fmla="*/ 170974 h 245940"/>
                <a:gd name="connsiteX43" fmla="*/ 2397 w 243030"/>
                <a:gd name="connsiteY43" fmla="*/ 140303 h 245940"/>
                <a:gd name="connsiteX44" fmla="*/ 2587 w 243030"/>
                <a:gd name="connsiteY44" fmla="*/ 141161 h 245940"/>
                <a:gd name="connsiteX45" fmla="*/ 1254 w 243030"/>
                <a:gd name="connsiteY45" fmla="*/ 108871 h 245940"/>
                <a:gd name="connsiteX46" fmla="*/ 1158 w 243030"/>
                <a:gd name="connsiteY46" fmla="*/ 110014 h 245940"/>
                <a:gd name="connsiteX47" fmla="*/ 8208 w 243030"/>
                <a:gd name="connsiteY47" fmla="*/ 79439 h 245940"/>
                <a:gd name="connsiteX48" fmla="*/ 2492 w 243030"/>
                <a:gd name="connsiteY48" fmla="*/ 143161 h 245940"/>
                <a:gd name="connsiteX49" fmla="*/ 29733 w 243030"/>
                <a:gd name="connsiteY49" fmla="*/ 200978 h 245940"/>
                <a:gd name="connsiteX50" fmla="*/ 12684 w 243030"/>
                <a:gd name="connsiteY50" fmla="*/ 174593 h 245940"/>
                <a:gd name="connsiteX51" fmla="*/ 13350 w 243030"/>
                <a:gd name="connsiteY51" fmla="*/ 176022 h 245940"/>
                <a:gd name="connsiteX52" fmla="*/ 3539 w 243030"/>
                <a:gd name="connsiteY52" fmla="*/ 145256 h 245940"/>
                <a:gd name="connsiteX53" fmla="*/ 3825 w 243030"/>
                <a:gd name="connsiteY53" fmla="*/ 146780 h 245940"/>
                <a:gd name="connsiteX54" fmla="*/ 2492 w 243030"/>
                <a:gd name="connsiteY54" fmla="*/ 114681 h 245940"/>
                <a:gd name="connsiteX55" fmla="*/ 2397 w 243030"/>
                <a:gd name="connsiteY55" fmla="*/ 115634 h 245940"/>
                <a:gd name="connsiteX56" fmla="*/ 9255 w 243030"/>
                <a:gd name="connsiteY56" fmla="*/ 85535 h 245940"/>
                <a:gd name="connsiteX57" fmla="*/ 8969 w 243030"/>
                <a:gd name="connsiteY57" fmla="*/ 86392 h 245940"/>
                <a:gd name="connsiteX58" fmla="*/ 23066 w 243030"/>
                <a:gd name="connsiteY58" fmla="*/ 59531 h 245940"/>
                <a:gd name="connsiteX59" fmla="*/ 22685 w 243030"/>
                <a:gd name="connsiteY59" fmla="*/ 60103 h 245940"/>
                <a:gd name="connsiteX60" fmla="*/ 43068 w 243030"/>
                <a:gd name="connsiteY60" fmla="*/ 37719 h 245940"/>
                <a:gd name="connsiteX61" fmla="*/ 42688 w 243030"/>
                <a:gd name="connsiteY61" fmla="*/ 38005 h 245940"/>
                <a:gd name="connsiteX62" fmla="*/ 68405 w 243030"/>
                <a:gd name="connsiteY62" fmla="*/ 21336 h 245940"/>
                <a:gd name="connsiteX63" fmla="*/ 67739 w 243030"/>
                <a:gd name="connsiteY63" fmla="*/ 21717 h 245940"/>
                <a:gd name="connsiteX64" fmla="*/ 97837 w 243030"/>
                <a:gd name="connsiteY64" fmla="*/ 12097 h 245940"/>
                <a:gd name="connsiteX65" fmla="*/ 97551 w 243030"/>
                <a:gd name="connsiteY65" fmla="*/ 12192 h 245940"/>
                <a:gd name="connsiteX66" fmla="*/ 67453 w 243030"/>
                <a:gd name="connsiteY66" fmla="*/ 21812 h 245940"/>
                <a:gd name="connsiteX67" fmla="*/ 41830 w 243030"/>
                <a:gd name="connsiteY67" fmla="*/ 38386 h 245940"/>
                <a:gd name="connsiteX68" fmla="*/ 21542 w 243030"/>
                <a:gd name="connsiteY68" fmla="*/ 60674 h 245940"/>
                <a:gd name="connsiteX69" fmla="*/ 4112 w 243030"/>
                <a:gd name="connsiteY69" fmla="*/ 102203 h 245940"/>
                <a:gd name="connsiteX70" fmla="*/ 1349 w 243030"/>
                <a:gd name="connsiteY70" fmla="*/ 132874 h 245940"/>
                <a:gd name="connsiteX71" fmla="*/ 6779 w 243030"/>
                <a:gd name="connsiteY71" fmla="*/ 163735 h 245940"/>
                <a:gd name="connsiteX72" fmla="*/ 19828 w 243030"/>
                <a:gd name="connsiteY72" fmla="*/ 191548 h 245940"/>
                <a:gd name="connsiteX73" fmla="*/ 50689 w 243030"/>
                <a:gd name="connsiteY73" fmla="*/ 224504 h 245940"/>
                <a:gd name="connsiteX74" fmla="*/ 50689 w 243030"/>
                <a:gd name="connsiteY74" fmla="*/ 224504 h 2459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</a:cxnLst>
              <a:rect l="l" t="t" r="r" b="b"/>
              <a:pathLst>
                <a:path w="243030" h="245940">
                  <a:moveTo>
                    <a:pt x="50689" y="224504"/>
                  </a:moveTo>
                  <a:cubicBezTo>
                    <a:pt x="50880" y="224600"/>
                    <a:pt x="50975" y="224695"/>
                    <a:pt x="51164" y="224790"/>
                  </a:cubicBezTo>
                  <a:cubicBezTo>
                    <a:pt x="52593" y="225647"/>
                    <a:pt x="76692" y="238411"/>
                    <a:pt x="78121" y="238887"/>
                  </a:cubicBezTo>
                  <a:cubicBezTo>
                    <a:pt x="78787" y="239173"/>
                    <a:pt x="107362" y="245745"/>
                    <a:pt x="108220" y="245840"/>
                  </a:cubicBezTo>
                  <a:cubicBezTo>
                    <a:pt x="108410" y="245840"/>
                    <a:pt x="108505" y="245936"/>
                    <a:pt x="108696" y="245936"/>
                  </a:cubicBezTo>
                  <a:cubicBezTo>
                    <a:pt x="109268" y="246031"/>
                    <a:pt x="140033" y="244793"/>
                    <a:pt x="140700" y="244602"/>
                  </a:cubicBezTo>
                  <a:cubicBezTo>
                    <a:pt x="140890" y="244602"/>
                    <a:pt x="140986" y="244602"/>
                    <a:pt x="141176" y="244602"/>
                  </a:cubicBezTo>
                  <a:cubicBezTo>
                    <a:pt x="141747" y="244507"/>
                    <a:pt x="171085" y="235172"/>
                    <a:pt x="171751" y="234887"/>
                  </a:cubicBezTo>
                  <a:cubicBezTo>
                    <a:pt x="171942" y="234791"/>
                    <a:pt x="172037" y="234791"/>
                    <a:pt x="172228" y="234696"/>
                  </a:cubicBezTo>
                  <a:cubicBezTo>
                    <a:pt x="172323" y="234601"/>
                    <a:pt x="172514" y="234506"/>
                    <a:pt x="172608" y="234506"/>
                  </a:cubicBezTo>
                  <a:cubicBezTo>
                    <a:pt x="173180" y="234220"/>
                    <a:pt x="198422" y="217932"/>
                    <a:pt x="198802" y="217551"/>
                  </a:cubicBezTo>
                  <a:cubicBezTo>
                    <a:pt x="199088" y="217361"/>
                    <a:pt x="199279" y="217075"/>
                    <a:pt x="199469" y="216884"/>
                  </a:cubicBezTo>
                  <a:cubicBezTo>
                    <a:pt x="200422" y="215932"/>
                    <a:pt x="219567" y="194977"/>
                    <a:pt x="220233" y="194025"/>
                  </a:cubicBezTo>
                  <a:cubicBezTo>
                    <a:pt x="220329" y="193929"/>
                    <a:pt x="220424" y="193739"/>
                    <a:pt x="220519" y="193643"/>
                  </a:cubicBezTo>
                  <a:cubicBezTo>
                    <a:pt x="220615" y="193548"/>
                    <a:pt x="220710" y="193358"/>
                    <a:pt x="220805" y="193167"/>
                  </a:cubicBezTo>
                  <a:cubicBezTo>
                    <a:pt x="225568" y="184118"/>
                    <a:pt x="230330" y="174975"/>
                    <a:pt x="235093" y="165926"/>
                  </a:cubicBezTo>
                  <a:cubicBezTo>
                    <a:pt x="235188" y="165830"/>
                    <a:pt x="235188" y="165640"/>
                    <a:pt x="235283" y="165545"/>
                  </a:cubicBezTo>
                  <a:cubicBezTo>
                    <a:pt x="235379" y="165164"/>
                    <a:pt x="235570" y="164878"/>
                    <a:pt x="235664" y="164497"/>
                  </a:cubicBezTo>
                  <a:cubicBezTo>
                    <a:pt x="235664" y="164402"/>
                    <a:pt x="235664" y="164306"/>
                    <a:pt x="235759" y="164211"/>
                  </a:cubicBezTo>
                  <a:cubicBezTo>
                    <a:pt x="236997" y="159068"/>
                    <a:pt x="238140" y="153924"/>
                    <a:pt x="239283" y="148781"/>
                  </a:cubicBezTo>
                  <a:cubicBezTo>
                    <a:pt x="242998" y="138494"/>
                    <a:pt x="243952" y="128016"/>
                    <a:pt x="242141" y="117158"/>
                  </a:cubicBezTo>
                  <a:cubicBezTo>
                    <a:pt x="243093" y="106109"/>
                    <a:pt x="241284" y="95441"/>
                    <a:pt x="236522" y="85439"/>
                  </a:cubicBezTo>
                  <a:cubicBezTo>
                    <a:pt x="230044" y="64961"/>
                    <a:pt x="234427" y="74200"/>
                    <a:pt x="222996" y="56483"/>
                  </a:cubicBezTo>
                  <a:cubicBezTo>
                    <a:pt x="211662" y="38958"/>
                    <a:pt x="218138" y="46577"/>
                    <a:pt x="202803" y="32671"/>
                  </a:cubicBezTo>
                  <a:cubicBezTo>
                    <a:pt x="197945" y="28289"/>
                    <a:pt x="195182" y="24956"/>
                    <a:pt x="190706" y="21717"/>
                  </a:cubicBezTo>
                  <a:cubicBezTo>
                    <a:pt x="190611" y="21717"/>
                    <a:pt x="190611" y="21622"/>
                    <a:pt x="190515" y="21622"/>
                  </a:cubicBezTo>
                  <a:cubicBezTo>
                    <a:pt x="185943" y="19145"/>
                    <a:pt x="181372" y="16764"/>
                    <a:pt x="176800" y="14383"/>
                  </a:cubicBezTo>
                  <a:cubicBezTo>
                    <a:pt x="190801" y="21717"/>
                    <a:pt x="167370" y="8763"/>
                    <a:pt x="162894" y="7049"/>
                  </a:cubicBezTo>
                  <a:cubicBezTo>
                    <a:pt x="162798" y="6953"/>
                    <a:pt x="162608" y="6953"/>
                    <a:pt x="162417" y="6953"/>
                  </a:cubicBezTo>
                  <a:cubicBezTo>
                    <a:pt x="162131" y="6858"/>
                    <a:pt x="132222" y="0"/>
                    <a:pt x="131937" y="0"/>
                  </a:cubicBezTo>
                  <a:cubicBezTo>
                    <a:pt x="131747" y="0"/>
                    <a:pt x="131651" y="0"/>
                    <a:pt x="131461" y="0"/>
                  </a:cubicBezTo>
                  <a:cubicBezTo>
                    <a:pt x="131175" y="0"/>
                    <a:pt x="99457" y="1238"/>
                    <a:pt x="99171" y="1334"/>
                  </a:cubicBezTo>
                  <a:cubicBezTo>
                    <a:pt x="98980" y="1334"/>
                    <a:pt x="98885" y="1429"/>
                    <a:pt x="98695" y="1429"/>
                  </a:cubicBezTo>
                  <a:cubicBezTo>
                    <a:pt x="97837" y="1619"/>
                    <a:pt x="68691" y="10954"/>
                    <a:pt x="67929" y="11240"/>
                  </a:cubicBezTo>
                  <a:cubicBezTo>
                    <a:pt x="49069" y="20288"/>
                    <a:pt x="33543" y="33433"/>
                    <a:pt x="21542" y="50483"/>
                  </a:cubicBezTo>
                  <a:cubicBezTo>
                    <a:pt x="9636" y="67628"/>
                    <a:pt x="2587" y="86678"/>
                    <a:pt x="492" y="107537"/>
                  </a:cubicBezTo>
                  <a:cubicBezTo>
                    <a:pt x="-1413" y="129254"/>
                    <a:pt x="2207" y="150019"/>
                    <a:pt x="11446" y="169831"/>
                  </a:cubicBezTo>
                  <a:cubicBezTo>
                    <a:pt x="20494" y="188690"/>
                    <a:pt x="33639" y="204216"/>
                    <a:pt x="50689" y="216218"/>
                  </a:cubicBezTo>
                  <a:cubicBezTo>
                    <a:pt x="50784" y="216313"/>
                    <a:pt x="50784" y="216313"/>
                    <a:pt x="50880" y="216408"/>
                  </a:cubicBezTo>
                  <a:cubicBezTo>
                    <a:pt x="43354" y="209550"/>
                    <a:pt x="35829" y="202692"/>
                    <a:pt x="28305" y="195929"/>
                  </a:cubicBezTo>
                  <a:cubicBezTo>
                    <a:pt x="28495" y="196120"/>
                    <a:pt x="28590" y="196215"/>
                    <a:pt x="28686" y="196406"/>
                  </a:cubicBezTo>
                  <a:cubicBezTo>
                    <a:pt x="23066" y="187738"/>
                    <a:pt x="17447" y="179070"/>
                    <a:pt x="11826" y="170402"/>
                  </a:cubicBezTo>
                  <a:cubicBezTo>
                    <a:pt x="11922" y="170593"/>
                    <a:pt x="12017" y="170783"/>
                    <a:pt x="12112" y="170974"/>
                  </a:cubicBezTo>
                  <a:cubicBezTo>
                    <a:pt x="8874" y="160782"/>
                    <a:pt x="5636" y="150495"/>
                    <a:pt x="2397" y="140303"/>
                  </a:cubicBezTo>
                  <a:cubicBezTo>
                    <a:pt x="2492" y="140589"/>
                    <a:pt x="2492" y="140875"/>
                    <a:pt x="2587" y="141161"/>
                  </a:cubicBezTo>
                  <a:cubicBezTo>
                    <a:pt x="2112" y="130397"/>
                    <a:pt x="1730" y="119634"/>
                    <a:pt x="1254" y="108871"/>
                  </a:cubicBezTo>
                  <a:cubicBezTo>
                    <a:pt x="1254" y="109252"/>
                    <a:pt x="1254" y="109633"/>
                    <a:pt x="1158" y="110014"/>
                  </a:cubicBezTo>
                  <a:cubicBezTo>
                    <a:pt x="3539" y="99822"/>
                    <a:pt x="5827" y="89630"/>
                    <a:pt x="8208" y="79439"/>
                  </a:cubicBezTo>
                  <a:cubicBezTo>
                    <a:pt x="1635" y="105251"/>
                    <a:pt x="-2271" y="116110"/>
                    <a:pt x="2492" y="143161"/>
                  </a:cubicBezTo>
                  <a:cubicBezTo>
                    <a:pt x="7350" y="170688"/>
                    <a:pt x="14589" y="178403"/>
                    <a:pt x="29733" y="200978"/>
                  </a:cubicBezTo>
                  <a:cubicBezTo>
                    <a:pt x="24018" y="192215"/>
                    <a:pt x="18399" y="183356"/>
                    <a:pt x="12684" y="174593"/>
                  </a:cubicBezTo>
                  <a:cubicBezTo>
                    <a:pt x="12970" y="175070"/>
                    <a:pt x="13160" y="175546"/>
                    <a:pt x="13350" y="176022"/>
                  </a:cubicBezTo>
                  <a:cubicBezTo>
                    <a:pt x="10112" y="165735"/>
                    <a:pt x="6779" y="155543"/>
                    <a:pt x="3539" y="145256"/>
                  </a:cubicBezTo>
                  <a:cubicBezTo>
                    <a:pt x="3730" y="145733"/>
                    <a:pt x="3825" y="146304"/>
                    <a:pt x="3825" y="146780"/>
                  </a:cubicBezTo>
                  <a:cubicBezTo>
                    <a:pt x="3350" y="136112"/>
                    <a:pt x="2969" y="125444"/>
                    <a:pt x="2492" y="114681"/>
                  </a:cubicBezTo>
                  <a:cubicBezTo>
                    <a:pt x="2492" y="114967"/>
                    <a:pt x="2492" y="115348"/>
                    <a:pt x="2397" y="115634"/>
                  </a:cubicBezTo>
                  <a:cubicBezTo>
                    <a:pt x="4682" y="105633"/>
                    <a:pt x="6969" y="95536"/>
                    <a:pt x="9255" y="85535"/>
                  </a:cubicBezTo>
                  <a:cubicBezTo>
                    <a:pt x="9160" y="85820"/>
                    <a:pt x="9065" y="86106"/>
                    <a:pt x="8969" y="86392"/>
                  </a:cubicBezTo>
                  <a:cubicBezTo>
                    <a:pt x="13637" y="77438"/>
                    <a:pt x="18399" y="68485"/>
                    <a:pt x="23066" y="59531"/>
                  </a:cubicBezTo>
                  <a:cubicBezTo>
                    <a:pt x="22971" y="59722"/>
                    <a:pt x="22780" y="59912"/>
                    <a:pt x="22685" y="60103"/>
                  </a:cubicBezTo>
                  <a:cubicBezTo>
                    <a:pt x="29448" y="52673"/>
                    <a:pt x="36306" y="45149"/>
                    <a:pt x="43068" y="37719"/>
                  </a:cubicBezTo>
                  <a:cubicBezTo>
                    <a:pt x="42973" y="37814"/>
                    <a:pt x="42878" y="37910"/>
                    <a:pt x="42688" y="38005"/>
                  </a:cubicBezTo>
                  <a:cubicBezTo>
                    <a:pt x="51260" y="32480"/>
                    <a:pt x="59833" y="26956"/>
                    <a:pt x="68405" y="21336"/>
                  </a:cubicBezTo>
                  <a:cubicBezTo>
                    <a:pt x="68215" y="21431"/>
                    <a:pt x="67929" y="21622"/>
                    <a:pt x="67739" y="21717"/>
                  </a:cubicBezTo>
                  <a:cubicBezTo>
                    <a:pt x="77740" y="18479"/>
                    <a:pt x="87837" y="15335"/>
                    <a:pt x="97837" y="12097"/>
                  </a:cubicBezTo>
                  <a:cubicBezTo>
                    <a:pt x="97742" y="12097"/>
                    <a:pt x="97647" y="12192"/>
                    <a:pt x="97551" y="12192"/>
                  </a:cubicBezTo>
                  <a:cubicBezTo>
                    <a:pt x="87551" y="15431"/>
                    <a:pt x="77454" y="18574"/>
                    <a:pt x="67453" y="21812"/>
                  </a:cubicBezTo>
                  <a:cubicBezTo>
                    <a:pt x="58880" y="27337"/>
                    <a:pt x="50403" y="32861"/>
                    <a:pt x="41830" y="38386"/>
                  </a:cubicBezTo>
                  <a:cubicBezTo>
                    <a:pt x="35068" y="45815"/>
                    <a:pt x="28305" y="53245"/>
                    <a:pt x="21542" y="60674"/>
                  </a:cubicBezTo>
                  <a:cubicBezTo>
                    <a:pt x="12112" y="73152"/>
                    <a:pt x="6302" y="87059"/>
                    <a:pt x="4112" y="102203"/>
                  </a:cubicBezTo>
                  <a:cubicBezTo>
                    <a:pt x="492" y="112204"/>
                    <a:pt x="-460" y="122396"/>
                    <a:pt x="1349" y="132874"/>
                  </a:cubicBezTo>
                  <a:cubicBezTo>
                    <a:pt x="397" y="143637"/>
                    <a:pt x="2207" y="153924"/>
                    <a:pt x="6779" y="163735"/>
                  </a:cubicBezTo>
                  <a:cubicBezTo>
                    <a:pt x="8683" y="174212"/>
                    <a:pt x="12970" y="183452"/>
                    <a:pt x="19828" y="191548"/>
                  </a:cubicBezTo>
                  <a:cubicBezTo>
                    <a:pt x="27352" y="204978"/>
                    <a:pt x="37449" y="216027"/>
                    <a:pt x="50689" y="224504"/>
                  </a:cubicBezTo>
                  <a:lnTo>
                    <a:pt x="50689" y="224504"/>
                  </a:ln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662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FA6D5E9C-BADD-1977-2E57-82F19320492E}"/>
                </a:ext>
              </a:extLst>
            </p:cNvPr>
            <p:cNvSpPr/>
            <p:nvPr/>
          </p:nvSpPr>
          <p:spPr>
            <a:xfrm>
              <a:off x="12636627" y="3088425"/>
              <a:ext cx="261270" cy="263001"/>
            </a:xfrm>
            <a:custGeom>
              <a:avLst/>
              <a:gdLst>
                <a:gd name="connsiteX0" fmla="*/ 118300 w 261270"/>
                <a:gd name="connsiteY0" fmla="*/ 262088 h 263001"/>
                <a:gd name="connsiteX1" fmla="*/ 170212 w 261270"/>
                <a:gd name="connsiteY1" fmla="*/ 255326 h 263001"/>
                <a:gd name="connsiteX2" fmla="*/ 215551 w 261270"/>
                <a:gd name="connsiteY2" fmla="*/ 231513 h 263001"/>
                <a:gd name="connsiteX3" fmla="*/ 245935 w 261270"/>
                <a:gd name="connsiteY3" fmla="*/ 191889 h 263001"/>
                <a:gd name="connsiteX4" fmla="*/ 261270 w 261270"/>
                <a:gd name="connsiteY4" fmla="*/ 143883 h 263001"/>
                <a:gd name="connsiteX5" fmla="*/ 259841 w 261270"/>
                <a:gd name="connsiteY5" fmla="*/ 108736 h 263001"/>
                <a:gd name="connsiteX6" fmla="*/ 230695 w 261270"/>
                <a:gd name="connsiteY6" fmla="*/ 46633 h 263001"/>
                <a:gd name="connsiteX7" fmla="*/ 205835 w 261270"/>
                <a:gd name="connsiteY7" fmla="*/ 24059 h 263001"/>
                <a:gd name="connsiteX8" fmla="*/ 142969 w 261270"/>
                <a:gd name="connsiteY8" fmla="*/ 913 h 263001"/>
                <a:gd name="connsiteX9" fmla="*/ 91058 w 261270"/>
                <a:gd name="connsiteY9" fmla="*/ 7676 h 263001"/>
                <a:gd name="connsiteX10" fmla="*/ 45719 w 261270"/>
                <a:gd name="connsiteY10" fmla="*/ 31488 h 263001"/>
                <a:gd name="connsiteX11" fmla="*/ 15335 w 261270"/>
                <a:gd name="connsiteY11" fmla="*/ 71112 h 263001"/>
                <a:gd name="connsiteX12" fmla="*/ 0 w 261270"/>
                <a:gd name="connsiteY12" fmla="*/ 119118 h 263001"/>
                <a:gd name="connsiteX13" fmla="*/ 1428 w 261270"/>
                <a:gd name="connsiteY13" fmla="*/ 154265 h 263001"/>
                <a:gd name="connsiteX14" fmla="*/ 30575 w 261270"/>
                <a:gd name="connsiteY14" fmla="*/ 216368 h 263001"/>
                <a:gd name="connsiteX15" fmla="*/ 55435 w 261270"/>
                <a:gd name="connsiteY15" fmla="*/ 238943 h 263001"/>
                <a:gd name="connsiteX16" fmla="*/ 118300 w 261270"/>
                <a:gd name="connsiteY16" fmla="*/ 262088 h 263001"/>
                <a:gd name="connsiteX17" fmla="*/ 118300 w 261270"/>
                <a:gd name="connsiteY17" fmla="*/ 262088 h 2630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261270" h="263001">
                  <a:moveTo>
                    <a:pt x="118300" y="262088"/>
                  </a:moveTo>
                  <a:cubicBezTo>
                    <a:pt x="136397" y="264470"/>
                    <a:pt x="153732" y="262184"/>
                    <a:pt x="170212" y="255326"/>
                  </a:cubicBezTo>
                  <a:cubicBezTo>
                    <a:pt x="187261" y="251516"/>
                    <a:pt x="202406" y="243610"/>
                    <a:pt x="215551" y="231513"/>
                  </a:cubicBezTo>
                  <a:cubicBezTo>
                    <a:pt x="229171" y="220750"/>
                    <a:pt x="239268" y="207510"/>
                    <a:pt x="245935" y="191889"/>
                  </a:cubicBezTo>
                  <a:cubicBezTo>
                    <a:pt x="255174" y="177411"/>
                    <a:pt x="260318" y="161409"/>
                    <a:pt x="261270" y="143883"/>
                  </a:cubicBezTo>
                  <a:cubicBezTo>
                    <a:pt x="260795" y="132167"/>
                    <a:pt x="260318" y="120452"/>
                    <a:pt x="259841" y="108736"/>
                  </a:cubicBezTo>
                  <a:cubicBezTo>
                    <a:pt x="255651" y="85400"/>
                    <a:pt x="245935" y="64730"/>
                    <a:pt x="230695" y="46633"/>
                  </a:cubicBezTo>
                  <a:cubicBezTo>
                    <a:pt x="222409" y="39108"/>
                    <a:pt x="214122" y="31583"/>
                    <a:pt x="205835" y="24059"/>
                  </a:cubicBezTo>
                  <a:cubicBezTo>
                    <a:pt x="186880" y="10914"/>
                    <a:pt x="165925" y="3199"/>
                    <a:pt x="142969" y="913"/>
                  </a:cubicBezTo>
                  <a:cubicBezTo>
                    <a:pt x="124873" y="-1468"/>
                    <a:pt x="107536" y="818"/>
                    <a:pt x="91058" y="7676"/>
                  </a:cubicBezTo>
                  <a:cubicBezTo>
                    <a:pt x="74008" y="11486"/>
                    <a:pt x="58864" y="19391"/>
                    <a:pt x="45719" y="31488"/>
                  </a:cubicBezTo>
                  <a:cubicBezTo>
                    <a:pt x="32099" y="42251"/>
                    <a:pt x="22002" y="55491"/>
                    <a:pt x="15335" y="71112"/>
                  </a:cubicBezTo>
                  <a:cubicBezTo>
                    <a:pt x="6095" y="85590"/>
                    <a:pt x="952" y="101592"/>
                    <a:pt x="0" y="119118"/>
                  </a:cubicBezTo>
                  <a:cubicBezTo>
                    <a:pt x="476" y="130834"/>
                    <a:pt x="952" y="142550"/>
                    <a:pt x="1428" y="154265"/>
                  </a:cubicBezTo>
                  <a:cubicBezTo>
                    <a:pt x="5619" y="177602"/>
                    <a:pt x="15335" y="198271"/>
                    <a:pt x="30575" y="216368"/>
                  </a:cubicBezTo>
                  <a:cubicBezTo>
                    <a:pt x="38862" y="223893"/>
                    <a:pt x="47148" y="231418"/>
                    <a:pt x="55435" y="238943"/>
                  </a:cubicBezTo>
                  <a:cubicBezTo>
                    <a:pt x="74294" y="252087"/>
                    <a:pt x="95344" y="259802"/>
                    <a:pt x="118300" y="262088"/>
                  </a:cubicBezTo>
                  <a:lnTo>
                    <a:pt x="118300" y="262088"/>
                  </a:ln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662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A1E879F6-3581-6833-FA96-FEB366D3DC05}"/>
                </a:ext>
              </a:extLst>
            </p:cNvPr>
            <p:cNvSpPr/>
            <p:nvPr/>
          </p:nvSpPr>
          <p:spPr>
            <a:xfrm>
              <a:off x="14096504" y="3557492"/>
              <a:ext cx="96049" cy="98869"/>
            </a:xfrm>
            <a:custGeom>
              <a:avLst/>
              <a:gdLst>
                <a:gd name="connsiteX0" fmla="*/ 43358 w 96049"/>
                <a:gd name="connsiteY0" fmla="*/ 98869 h 98869"/>
                <a:gd name="connsiteX1" fmla="*/ 52692 w 96049"/>
                <a:gd name="connsiteY1" fmla="*/ 0 h 98869"/>
                <a:gd name="connsiteX2" fmla="*/ 43358 w 96049"/>
                <a:gd name="connsiteY2" fmla="*/ 98869 h 98869"/>
                <a:gd name="connsiteX3" fmla="*/ 43358 w 96049"/>
                <a:gd name="connsiteY3" fmla="*/ 98869 h 9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6049" h="98869">
                  <a:moveTo>
                    <a:pt x="43358" y="98869"/>
                  </a:moveTo>
                  <a:cubicBezTo>
                    <a:pt x="106794" y="98869"/>
                    <a:pt x="116604" y="0"/>
                    <a:pt x="52692" y="0"/>
                  </a:cubicBezTo>
                  <a:cubicBezTo>
                    <a:pt x="-10745" y="0"/>
                    <a:pt x="-20555" y="98869"/>
                    <a:pt x="43358" y="98869"/>
                  </a:cubicBezTo>
                  <a:lnTo>
                    <a:pt x="43358" y="98869"/>
                  </a:ln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662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1C64D855-ECA4-47D1-D528-785D50C78208}"/>
                </a:ext>
              </a:extLst>
            </p:cNvPr>
            <p:cNvSpPr/>
            <p:nvPr/>
          </p:nvSpPr>
          <p:spPr>
            <a:xfrm>
              <a:off x="14008960" y="2811405"/>
              <a:ext cx="208626" cy="202339"/>
            </a:xfrm>
            <a:custGeom>
              <a:avLst/>
              <a:gdLst>
                <a:gd name="connsiteX0" fmla="*/ 118996 w 208626"/>
                <a:gd name="connsiteY0" fmla="*/ 200780 h 202339"/>
                <a:gd name="connsiteX1" fmla="*/ 127378 w 208626"/>
                <a:gd name="connsiteY1" fmla="*/ 198494 h 202339"/>
                <a:gd name="connsiteX2" fmla="*/ 152620 w 208626"/>
                <a:gd name="connsiteY2" fmla="*/ 190493 h 202339"/>
                <a:gd name="connsiteX3" fmla="*/ 182624 w 208626"/>
                <a:gd name="connsiteY3" fmla="*/ 167252 h 202339"/>
                <a:gd name="connsiteX4" fmla="*/ 197005 w 208626"/>
                <a:gd name="connsiteY4" fmla="*/ 146678 h 202339"/>
                <a:gd name="connsiteX5" fmla="*/ 208627 w 208626"/>
                <a:gd name="connsiteY5" fmla="*/ 110483 h 202339"/>
                <a:gd name="connsiteX6" fmla="*/ 207579 w 208626"/>
                <a:gd name="connsiteY6" fmla="*/ 84004 h 202339"/>
                <a:gd name="connsiteX7" fmla="*/ 199577 w 208626"/>
                <a:gd name="connsiteY7" fmla="*/ 58762 h 202339"/>
                <a:gd name="connsiteX8" fmla="*/ 176337 w 208626"/>
                <a:gd name="connsiteY8" fmla="*/ 28759 h 202339"/>
                <a:gd name="connsiteX9" fmla="*/ 144618 w 208626"/>
                <a:gd name="connsiteY9" fmla="*/ 8470 h 202339"/>
                <a:gd name="connsiteX10" fmla="*/ 136617 w 208626"/>
                <a:gd name="connsiteY10" fmla="*/ 6280 h 202339"/>
                <a:gd name="connsiteX11" fmla="*/ 83944 w 208626"/>
                <a:gd name="connsiteY11" fmla="*/ 1517 h 202339"/>
                <a:gd name="connsiteX12" fmla="*/ 36034 w 208626"/>
                <a:gd name="connsiteY12" fmla="*/ 23996 h 202339"/>
                <a:gd name="connsiteX13" fmla="*/ 18602 w 208626"/>
                <a:gd name="connsiteY13" fmla="*/ 43141 h 202339"/>
                <a:gd name="connsiteX14" fmla="*/ 695 w 208626"/>
                <a:gd name="connsiteY14" fmla="*/ 91624 h 202339"/>
                <a:gd name="connsiteX15" fmla="*/ 5934 w 208626"/>
                <a:gd name="connsiteY15" fmla="*/ 131629 h 202339"/>
                <a:gd name="connsiteX16" fmla="*/ 24318 w 208626"/>
                <a:gd name="connsiteY16" fmla="*/ 166585 h 202339"/>
                <a:gd name="connsiteX17" fmla="*/ 66323 w 208626"/>
                <a:gd name="connsiteY17" fmla="*/ 196017 h 202339"/>
                <a:gd name="connsiteX18" fmla="*/ 118996 w 208626"/>
                <a:gd name="connsiteY18" fmla="*/ 200780 h 202339"/>
                <a:gd name="connsiteX19" fmla="*/ 118996 w 208626"/>
                <a:gd name="connsiteY19" fmla="*/ 200780 h 2023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208626" h="202339">
                  <a:moveTo>
                    <a:pt x="118996" y="200780"/>
                  </a:moveTo>
                  <a:cubicBezTo>
                    <a:pt x="121759" y="200018"/>
                    <a:pt x="124520" y="199256"/>
                    <a:pt x="127378" y="198494"/>
                  </a:cubicBezTo>
                  <a:cubicBezTo>
                    <a:pt x="135760" y="195827"/>
                    <a:pt x="144238" y="193160"/>
                    <a:pt x="152620" y="190493"/>
                  </a:cubicBezTo>
                  <a:cubicBezTo>
                    <a:pt x="164717" y="185254"/>
                    <a:pt x="174812" y="177539"/>
                    <a:pt x="182624" y="167252"/>
                  </a:cubicBezTo>
                  <a:cubicBezTo>
                    <a:pt x="189195" y="161632"/>
                    <a:pt x="193958" y="154774"/>
                    <a:pt x="197005" y="146678"/>
                  </a:cubicBezTo>
                  <a:cubicBezTo>
                    <a:pt x="203960" y="135724"/>
                    <a:pt x="207769" y="123723"/>
                    <a:pt x="208627" y="110483"/>
                  </a:cubicBezTo>
                  <a:cubicBezTo>
                    <a:pt x="208245" y="101625"/>
                    <a:pt x="207864" y="92862"/>
                    <a:pt x="207579" y="84004"/>
                  </a:cubicBezTo>
                  <a:cubicBezTo>
                    <a:pt x="204912" y="75621"/>
                    <a:pt x="202244" y="67144"/>
                    <a:pt x="199577" y="58762"/>
                  </a:cubicBezTo>
                  <a:cubicBezTo>
                    <a:pt x="194339" y="46665"/>
                    <a:pt x="186623" y="36569"/>
                    <a:pt x="176337" y="28759"/>
                  </a:cubicBezTo>
                  <a:cubicBezTo>
                    <a:pt x="167573" y="19329"/>
                    <a:pt x="157001" y="12661"/>
                    <a:pt x="144618" y="8470"/>
                  </a:cubicBezTo>
                  <a:cubicBezTo>
                    <a:pt x="141952" y="7708"/>
                    <a:pt x="139284" y="7042"/>
                    <a:pt x="136617" y="6280"/>
                  </a:cubicBezTo>
                  <a:cubicBezTo>
                    <a:pt x="119473" y="-7"/>
                    <a:pt x="101946" y="-1531"/>
                    <a:pt x="83944" y="1517"/>
                  </a:cubicBezTo>
                  <a:cubicBezTo>
                    <a:pt x="65942" y="4756"/>
                    <a:pt x="50035" y="12185"/>
                    <a:pt x="36034" y="23996"/>
                  </a:cubicBezTo>
                  <a:cubicBezTo>
                    <a:pt x="30224" y="30378"/>
                    <a:pt x="24412" y="36759"/>
                    <a:pt x="18602" y="43141"/>
                  </a:cubicBezTo>
                  <a:cubicBezTo>
                    <a:pt x="8411" y="57715"/>
                    <a:pt x="2506" y="73907"/>
                    <a:pt x="695" y="91624"/>
                  </a:cubicBezTo>
                  <a:cubicBezTo>
                    <a:pt x="-1114" y="105625"/>
                    <a:pt x="600" y="118960"/>
                    <a:pt x="5934" y="131629"/>
                  </a:cubicBezTo>
                  <a:cubicBezTo>
                    <a:pt x="8887" y="144773"/>
                    <a:pt x="14983" y="156394"/>
                    <a:pt x="24318" y="166585"/>
                  </a:cubicBezTo>
                  <a:cubicBezTo>
                    <a:pt x="35843" y="180015"/>
                    <a:pt x="49844" y="189826"/>
                    <a:pt x="66323" y="196017"/>
                  </a:cubicBezTo>
                  <a:cubicBezTo>
                    <a:pt x="83468" y="202304"/>
                    <a:pt x="101089" y="203923"/>
                    <a:pt x="118996" y="200780"/>
                  </a:cubicBezTo>
                  <a:lnTo>
                    <a:pt x="118996" y="200780"/>
                  </a:ln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662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C4049F89-813D-D0DE-B3E2-660641FB5C06}"/>
                </a:ext>
              </a:extLst>
            </p:cNvPr>
            <p:cNvSpPr/>
            <p:nvPr/>
          </p:nvSpPr>
          <p:spPr>
            <a:xfrm>
              <a:off x="14607486" y="3368420"/>
              <a:ext cx="121401" cy="128599"/>
            </a:xfrm>
            <a:custGeom>
              <a:avLst/>
              <a:gdLst>
                <a:gd name="connsiteX0" fmla="*/ 120449 w 121401"/>
                <a:gd name="connsiteY0" fmla="*/ 57150 h 128599"/>
                <a:gd name="connsiteX1" fmla="*/ 118068 w 121401"/>
                <a:gd name="connsiteY1" fmla="*/ 47911 h 128599"/>
                <a:gd name="connsiteX2" fmla="*/ 113305 w 121401"/>
                <a:gd name="connsiteY2" fmla="*/ 33052 h 128599"/>
                <a:gd name="connsiteX3" fmla="*/ 99590 w 121401"/>
                <a:gd name="connsiteY3" fmla="*/ 15335 h 128599"/>
                <a:gd name="connsiteX4" fmla="*/ 87493 w 121401"/>
                <a:gd name="connsiteY4" fmla="*/ 6858 h 128599"/>
                <a:gd name="connsiteX5" fmla="*/ 66157 w 121401"/>
                <a:gd name="connsiteY5" fmla="*/ 0 h 128599"/>
                <a:gd name="connsiteX6" fmla="*/ 50536 w 121401"/>
                <a:gd name="connsiteY6" fmla="*/ 667 h 128599"/>
                <a:gd name="connsiteX7" fmla="*/ 35676 w 121401"/>
                <a:gd name="connsiteY7" fmla="*/ 5429 h 128599"/>
                <a:gd name="connsiteX8" fmla="*/ 17960 w 121401"/>
                <a:gd name="connsiteY8" fmla="*/ 19145 h 128599"/>
                <a:gd name="connsiteX9" fmla="*/ 6054 w 121401"/>
                <a:gd name="connsiteY9" fmla="*/ 37814 h 128599"/>
                <a:gd name="connsiteX10" fmla="*/ 3768 w 121401"/>
                <a:gd name="connsiteY10" fmla="*/ 46577 h 128599"/>
                <a:gd name="connsiteX11" fmla="*/ 910 w 121401"/>
                <a:gd name="connsiteY11" fmla="*/ 78200 h 128599"/>
                <a:gd name="connsiteX12" fmla="*/ 14436 w 121401"/>
                <a:gd name="connsiteY12" fmla="*/ 106966 h 128599"/>
                <a:gd name="connsiteX13" fmla="*/ 25961 w 121401"/>
                <a:gd name="connsiteY13" fmla="*/ 117443 h 128599"/>
                <a:gd name="connsiteX14" fmla="*/ 55012 w 121401"/>
                <a:gd name="connsiteY14" fmla="*/ 128207 h 128599"/>
                <a:gd name="connsiteX15" fmla="*/ 79016 w 121401"/>
                <a:gd name="connsiteY15" fmla="*/ 125063 h 128599"/>
                <a:gd name="connsiteX16" fmla="*/ 99970 w 121401"/>
                <a:gd name="connsiteY16" fmla="*/ 114014 h 128599"/>
                <a:gd name="connsiteX17" fmla="*/ 117591 w 121401"/>
                <a:gd name="connsiteY17" fmla="*/ 88773 h 128599"/>
                <a:gd name="connsiteX18" fmla="*/ 120449 w 121401"/>
                <a:gd name="connsiteY18" fmla="*/ 57150 h 128599"/>
                <a:gd name="connsiteX19" fmla="*/ 120449 w 121401"/>
                <a:gd name="connsiteY19" fmla="*/ 57150 h 1285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21401" h="128599">
                  <a:moveTo>
                    <a:pt x="120449" y="57150"/>
                  </a:moveTo>
                  <a:cubicBezTo>
                    <a:pt x="119687" y="54102"/>
                    <a:pt x="118829" y="51054"/>
                    <a:pt x="118068" y="47911"/>
                  </a:cubicBezTo>
                  <a:cubicBezTo>
                    <a:pt x="116448" y="42958"/>
                    <a:pt x="114925" y="38005"/>
                    <a:pt x="113305" y="33052"/>
                  </a:cubicBezTo>
                  <a:cubicBezTo>
                    <a:pt x="110258" y="25908"/>
                    <a:pt x="105685" y="20003"/>
                    <a:pt x="99590" y="15335"/>
                  </a:cubicBezTo>
                  <a:cubicBezTo>
                    <a:pt x="96255" y="11430"/>
                    <a:pt x="92255" y="8668"/>
                    <a:pt x="87493" y="6858"/>
                  </a:cubicBezTo>
                  <a:cubicBezTo>
                    <a:pt x="81015" y="2762"/>
                    <a:pt x="73967" y="476"/>
                    <a:pt x="66157" y="0"/>
                  </a:cubicBezTo>
                  <a:cubicBezTo>
                    <a:pt x="60918" y="191"/>
                    <a:pt x="55774" y="381"/>
                    <a:pt x="50536" y="667"/>
                  </a:cubicBezTo>
                  <a:cubicBezTo>
                    <a:pt x="45583" y="2286"/>
                    <a:pt x="40630" y="3810"/>
                    <a:pt x="35676" y="5429"/>
                  </a:cubicBezTo>
                  <a:cubicBezTo>
                    <a:pt x="28533" y="8477"/>
                    <a:pt x="22627" y="13049"/>
                    <a:pt x="17960" y="19145"/>
                  </a:cubicBezTo>
                  <a:cubicBezTo>
                    <a:pt x="12436" y="24289"/>
                    <a:pt x="8435" y="30480"/>
                    <a:pt x="6054" y="37814"/>
                  </a:cubicBezTo>
                  <a:cubicBezTo>
                    <a:pt x="5292" y="40767"/>
                    <a:pt x="4529" y="43625"/>
                    <a:pt x="3768" y="46577"/>
                  </a:cubicBezTo>
                  <a:cubicBezTo>
                    <a:pt x="-42" y="56864"/>
                    <a:pt x="-899" y="67342"/>
                    <a:pt x="910" y="78200"/>
                  </a:cubicBezTo>
                  <a:cubicBezTo>
                    <a:pt x="2816" y="88963"/>
                    <a:pt x="7292" y="98584"/>
                    <a:pt x="14436" y="106966"/>
                  </a:cubicBezTo>
                  <a:cubicBezTo>
                    <a:pt x="18246" y="110490"/>
                    <a:pt x="22056" y="113919"/>
                    <a:pt x="25961" y="117443"/>
                  </a:cubicBezTo>
                  <a:cubicBezTo>
                    <a:pt x="34724" y="123539"/>
                    <a:pt x="44440" y="127063"/>
                    <a:pt x="55012" y="128207"/>
                  </a:cubicBezTo>
                  <a:cubicBezTo>
                    <a:pt x="63394" y="129254"/>
                    <a:pt x="71395" y="128207"/>
                    <a:pt x="79016" y="125063"/>
                  </a:cubicBezTo>
                  <a:cubicBezTo>
                    <a:pt x="86921" y="123254"/>
                    <a:pt x="93874" y="119634"/>
                    <a:pt x="99970" y="114014"/>
                  </a:cubicBezTo>
                  <a:cubicBezTo>
                    <a:pt x="107972" y="107156"/>
                    <a:pt x="113877" y="98679"/>
                    <a:pt x="117591" y="88773"/>
                  </a:cubicBezTo>
                  <a:cubicBezTo>
                    <a:pt x="121401" y="78486"/>
                    <a:pt x="122354" y="68008"/>
                    <a:pt x="120449" y="57150"/>
                  </a:cubicBezTo>
                  <a:lnTo>
                    <a:pt x="120449" y="57150"/>
                  </a:ln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662"/>
            </a:p>
          </p:txBody>
        </p:sp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F5094386-3A69-15FA-CAB3-C316B036EE9B}"/>
                </a:ext>
              </a:extLst>
            </p:cNvPr>
            <p:cNvSpPr/>
            <p:nvPr/>
          </p:nvSpPr>
          <p:spPr>
            <a:xfrm>
              <a:off x="12085312" y="3242691"/>
              <a:ext cx="66309" cy="68199"/>
            </a:xfrm>
            <a:custGeom>
              <a:avLst/>
              <a:gdLst>
                <a:gd name="connsiteX0" fmla="*/ 29915 w 66309"/>
                <a:gd name="connsiteY0" fmla="*/ 68199 h 68199"/>
                <a:gd name="connsiteX1" fmla="*/ 36393 w 66309"/>
                <a:gd name="connsiteY1" fmla="*/ 0 h 68199"/>
                <a:gd name="connsiteX2" fmla="*/ 29915 w 66309"/>
                <a:gd name="connsiteY2" fmla="*/ 68199 h 68199"/>
                <a:gd name="connsiteX3" fmla="*/ 29915 w 66309"/>
                <a:gd name="connsiteY3" fmla="*/ 68199 h 681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309" h="68199">
                  <a:moveTo>
                    <a:pt x="29915" y="68199"/>
                  </a:moveTo>
                  <a:cubicBezTo>
                    <a:pt x="73731" y="68199"/>
                    <a:pt x="80494" y="0"/>
                    <a:pt x="36393" y="0"/>
                  </a:cubicBezTo>
                  <a:cubicBezTo>
                    <a:pt x="-7422" y="0"/>
                    <a:pt x="-14184" y="68199"/>
                    <a:pt x="29915" y="68199"/>
                  </a:cubicBezTo>
                  <a:lnTo>
                    <a:pt x="29915" y="68199"/>
                  </a:ln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662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7D86272E-5963-CFC9-C756-B5A3EA648A54}"/>
                </a:ext>
              </a:extLst>
            </p:cNvPr>
            <p:cNvSpPr/>
            <p:nvPr/>
          </p:nvSpPr>
          <p:spPr>
            <a:xfrm>
              <a:off x="11915922" y="3815676"/>
              <a:ext cx="153236" cy="153210"/>
            </a:xfrm>
            <a:custGeom>
              <a:avLst/>
              <a:gdLst>
                <a:gd name="connsiteX0" fmla="*/ 6139 w 153236"/>
                <a:gd name="connsiteY0" fmla="*/ 49473 h 153210"/>
                <a:gd name="connsiteX1" fmla="*/ 1090 w 153236"/>
                <a:gd name="connsiteY1" fmla="*/ 92336 h 153210"/>
                <a:gd name="connsiteX2" fmla="*/ 7187 w 153236"/>
                <a:gd name="connsiteY2" fmla="*/ 111386 h 153210"/>
                <a:gd name="connsiteX3" fmla="*/ 7377 w 153236"/>
                <a:gd name="connsiteY3" fmla="*/ 111958 h 153210"/>
                <a:gd name="connsiteX4" fmla="*/ 23951 w 153236"/>
                <a:gd name="connsiteY4" fmla="*/ 133675 h 153210"/>
                <a:gd name="connsiteX5" fmla="*/ 46239 w 153236"/>
                <a:gd name="connsiteY5" fmla="*/ 147962 h 153210"/>
                <a:gd name="connsiteX6" fmla="*/ 46905 w 153236"/>
                <a:gd name="connsiteY6" fmla="*/ 148248 h 153210"/>
                <a:gd name="connsiteX7" fmla="*/ 66527 w 153236"/>
                <a:gd name="connsiteY7" fmla="*/ 152820 h 153210"/>
                <a:gd name="connsiteX8" fmla="*/ 106722 w 153236"/>
                <a:gd name="connsiteY8" fmla="*/ 145676 h 153210"/>
                <a:gd name="connsiteX9" fmla="*/ 109866 w 153236"/>
                <a:gd name="connsiteY9" fmla="*/ 144438 h 153210"/>
                <a:gd name="connsiteX10" fmla="*/ 139489 w 153236"/>
                <a:gd name="connsiteY10" fmla="*/ 119387 h 153210"/>
                <a:gd name="connsiteX11" fmla="*/ 152918 w 153236"/>
                <a:gd name="connsiteY11" fmla="*/ 83002 h 153210"/>
                <a:gd name="connsiteX12" fmla="*/ 145870 w 153236"/>
                <a:gd name="connsiteY12" fmla="*/ 43282 h 153210"/>
                <a:gd name="connsiteX13" fmla="*/ 127963 w 153236"/>
                <a:gd name="connsiteY13" fmla="*/ 20232 h 153210"/>
                <a:gd name="connsiteX14" fmla="*/ 103579 w 153236"/>
                <a:gd name="connsiteY14" fmla="*/ 4706 h 153210"/>
                <a:gd name="connsiteX15" fmla="*/ 64051 w 153236"/>
                <a:gd name="connsiteY15" fmla="*/ 1182 h 153210"/>
                <a:gd name="connsiteX16" fmla="*/ 28141 w 153236"/>
                <a:gd name="connsiteY16" fmla="*/ 18041 h 153210"/>
                <a:gd name="connsiteX17" fmla="*/ 6139 w 153236"/>
                <a:gd name="connsiteY17" fmla="*/ 49473 h 153210"/>
                <a:gd name="connsiteX18" fmla="*/ 6139 w 153236"/>
                <a:gd name="connsiteY18" fmla="*/ 49473 h 1532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53236" h="153210">
                  <a:moveTo>
                    <a:pt x="6139" y="49473"/>
                  </a:moveTo>
                  <a:cubicBezTo>
                    <a:pt x="614" y="63190"/>
                    <a:pt x="-1482" y="77668"/>
                    <a:pt x="1090" y="92336"/>
                  </a:cubicBezTo>
                  <a:cubicBezTo>
                    <a:pt x="2995" y="98718"/>
                    <a:pt x="5091" y="105100"/>
                    <a:pt x="7187" y="111386"/>
                  </a:cubicBezTo>
                  <a:cubicBezTo>
                    <a:pt x="7282" y="111577"/>
                    <a:pt x="7282" y="111767"/>
                    <a:pt x="7377" y="111958"/>
                  </a:cubicBezTo>
                  <a:cubicBezTo>
                    <a:pt x="12711" y="123197"/>
                    <a:pt x="16044" y="126436"/>
                    <a:pt x="23951" y="133675"/>
                  </a:cubicBezTo>
                  <a:cubicBezTo>
                    <a:pt x="30047" y="140247"/>
                    <a:pt x="37571" y="145009"/>
                    <a:pt x="46239" y="147962"/>
                  </a:cubicBezTo>
                  <a:cubicBezTo>
                    <a:pt x="46429" y="148057"/>
                    <a:pt x="46716" y="148153"/>
                    <a:pt x="46905" y="148248"/>
                  </a:cubicBezTo>
                  <a:cubicBezTo>
                    <a:pt x="53192" y="150534"/>
                    <a:pt x="60050" y="152248"/>
                    <a:pt x="66527" y="152820"/>
                  </a:cubicBezTo>
                  <a:cubicBezTo>
                    <a:pt x="82053" y="154344"/>
                    <a:pt x="92435" y="151296"/>
                    <a:pt x="106722" y="145676"/>
                  </a:cubicBezTo>
                  <a:cubicBezTo>
                    <a:pt x="107770" y="145295"/>
                    <a:pt x="108818" y="144819"/>
                    <a:pt x="109866" y="144438"/>
                  </a:cubicBezTo>
                  <a:cubicBezTo>
                    <a:pt x="121868" y="138628"/>
                    <a:pt x="131773" y="130341"/>
                    <a:pt x="139489" y="119387"/>
                  </a:cubicBezTo>
                  <a:cubicBezTo>
                    <a:pt x="147108" y="108433"/>
                    <a:pt x="151586" y="96337"/>
                    <a:pt x="152918" y="83002"/>
                  </a:cubicBezTo>
                  <a:cubicBezTo>
                    <a:pt x="154157" y="69095"/>
                    <a:pt x="151775" y="55855"/>
                    <a:pt x="145870" y="43282"/>
                  </a:cubicBezTo>
                  <a:cubicBezTo>
                    <a:pt x="141870" y="33948"/>
                    <a:pt x="135869" y="26233"/>
                    <a:pt x="127963" y="20232"/>
                  </a:cubicBezTo>
                  <a:cubicBezTo>
                    <a:pt x="121296" y="12993"/>
                    <a:pt x="113104" y="7849"/>
                    <a:pt x="103579" y="4706"/>
                  </a:cubicBezTo>
                  <a:cubicBezTo>
                    <a:pt x="90721" y="39"/>
                    <a:pt x="77576" y="-1199"/>
                    <a:pt x="64051" y="1182"/>
                  </a:cubicBezTo>
                  <a:cubicBezTo>
                    <a:pt x="50525" y="3563"/>
                    <a:pt x="38618" y="9183"/>
                    <a:pt x="28141" y="18041"/>
                  </a:cubicBezTo>
                  <a:cubicBezTo>
                    <a:pt x="18141" y="26518"/>
                    <a:pt x="10806" y="36996"/>
                    <a:pt x="6139" y="49473"/>
                  </a:cubicBezTo>
                  <a:lnTo>
                    <a:pt x="6139" y="49473"/>
                  </a:ln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662"/>
            </a:p>
          </p:txBody>
        </p:sp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EB5C2089-4549-BD69-5F5E-BBE7202CC840}"/>
                </a:ext>
              </a:extLst>
            </p:cNvPr>
            <p:cNvSpPr/>
            <p:nvPr/>
          </p:nvSpPr>
          <p:spPr>
            <a:xfrm>
              <a:off x="14613705" y="5532879"/>
              <a:ext cx="72066" cy="63724"/>
            </a:xfrm>
            <a:custGeom>
              <a:avLst/>
              <a:gdLst>
                <a:gd name="connsiteX0" fmla="*/ 37268 w 72066"/>
                <a:gd name="connsiteY0" fmla="*/ 63248 h 63724"/>
                <a:gd name="connsiteX1" fmla="*/ 43269 w 72066"/>
                <a:gd name="connsiteY1" fmla="*/ 62486 h 63724"/>
                <a:gd name="connsiteX2" fmla="*/ 55556 w 72066"/>
                <a:gd name="connsiteY2" fmla="*/ 58009 h 63724"/>
                <a:gd name="connsiteX3" fmla="*/ 71940 w 72066"/>
                <a:gd name="connsiteY3" fmla="*/ 34578 h 63724"/>
                <a:gd name="connsiteX4" fmla="*/ 69272 w 72066"/>
                <a:gd name="connsiteY4" fmla="*/ 19433 h 63724"/>
                <a:gd name="connsiteX5" fmla="*/ 59747 w 72066"/>
                <a:gd name="connsiteY5" fmla="*/ 8098 h 63724"/>
                <a:gd name="connsiteX6" fmla="*/ 57175 w 72066"/>
                <a:gd name="connsiteY6" fmla="*/ 6765 h 63724"/>
                <a:gd name="connsiteX7" fmla="*/ 41173 w 72066"/>
                <a:gd name="connsiteY7" fmla="*/ 955 h 63724"/>
                <a:gd name="connsiteX8" fmla="*/ 34697 w 72066"/>
                <a:gd name="connsiteY8" fmla="*/ 193 h 63724"/>
                <a:gd name="connsiteX9" fmla="*/ 11075 w 72066"/>
                <a:gd name="connsiteY9" fmla="*/ 7622 h 63724"/>
                <a:gd name="connsiteX10" fmla="*/ 1835 w 72066"/>
                <a:gd name="connsiteY10" fmla="*/ 20862 h 63724"/>
                <a:gd name="connsiteX11" fmla="*/ 216 w 72066"/>
                <a:gd name="connsiteY11" fmla="*/ 33149 h 63724"/>
                <a:gd name="connsiteX12" fmla="*/ 2979 w 72066"/>
                <a:gd name="connsiteY12" fmla="*/ 45532 h 63724"/>
                <a:gd name="connsiteX13" fmla="*/ 10503 w 72066"/>
                <a:gd name="connsiteY13" fmla="*/ 55247 h 63724"/>
                <a:gd name="connsiteX14" fmla="*/ 20695 w 72066"/>
                <a:gd name="connsiteY14" fmla="*/ 61819 h 63724"/>
                <a:gd name="connsiteX15" fmla="*/ 37268 w 72066"/>
                <a:gd name="connsiteY15" fmla="*/ 63248 h 63724"/>
                <a:gd name="connsiteX16" fmla="*/ 37268 w 72066"/>
                <a:gd name="connsiteY16" fmla="*/ 63248 h 63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72066" h="63724">
                  <a:moveTo>
                    <a:pt x="37268" y="63248"/>
                  </a:moveTo>
                  <a:cubicBezTo>
                    <a:pt x="39268" y="62962"/>
                    <a:pt x="41268" y="62867"/>
                    <a:pt x="43269" y="62486"/>
                  </a:cubicBezTo>
                  <a:cubicBezTo>
                    <a:pt x="47555" y="61819"/>
                    <a:pt x="51747" y="60105"/>
                    <a:pt x="55556" y="58009"/>
                  </a:cubicBezTo>
                  <a:cubicBezTo>
                    <a:pt x="64605" y="53056"/>
                    <a:pt x="70986" y="45055"/>
                    <a:pt x="71940" y="34578"/>
                  </a:cubicBezTo>
                  <a:cubicBezTo>
                    <a:pt x="72415" y="29244"/>
                    <a:pt x="71558" y="24196"/>
                    <a:pt x="69272" y="19433"/>
                  </a:cubicBezTo>
                  <a:cubicBezTo>
                    <a:pt x="67082" y="14861"/>
                    <a:pt x="63842" y="11051"/>
                    <a:pt x="59747" y="8098"/>
                  </a:cubicBezTo>
                  <a:cubicBezTo>
                    <a:pt x="58890" y="7622"/>
                    <a:pt x="58032" y="7146"/>
                    <a:pt x="57175" y="6765"/>
                  </a:cubicBezTo>
                  <a:cubicBezTo>
                    <a:pt x="50604" y="3241"/>
                    <a:pt x="48793" y="2002"/>
                    <a:pt x="41173" y="955"/>
                  </a:cubicBezTo>
                  <a:cubicBezTo>
                    <a:pt x="38982" y="669"/>
                    <a:pt x="36887" y="383"/>
                    <a:pt x="34697" y="193"/>
                  </a:cubicBezTo>
                  <a:cubicBezTo>
                    <a:pt x="26124" y="-855"/>
                    <a:pt x="17742" y="2479"/>
                    <a:pt x="11075" y="7622"/>
                  </a:cubicBezTo>
                  <a:cubicBezTo>
                    <a:pt x="6883" y="11242"/>
                    <a:pt x="3740" y="15623"/>
                    <a:pt x="1835" y="20862"/>
                  </a:cubicBezTo>
                  <a:cubicBezTo>
                    <a:pt x="216" y="24862"/>
                    <a:pt x="-356" y="28958"/>
                    <a:pt x="216" y="33149"/>
                  </a:cubicBezTo>
                  <a:cubicBezTo>
                    <a:pt x="25" y="37435"/>
                    <a:pt x="978" y="41626"/>
                    <a:pt x="2979" y="45532"/>
                  </a:cubicBezTo>
                  <a:cubicBezTo>
                    <a:pt x="4693" y="49437"/>
                    <a:pt x="7169" y="52675"/>
                    <a:pt x="10503" y="55247"/>
                  </a:cubicBezTo>
                  <a:cubicBezTo>
                    <a:pt x="13361" y="58295"/>
                    <a:pt x="16694" y="60486"/>
                    <a:pt x="20695" y="61819"/>
                  </a:cubicBezTo>
                  <a:cubicBezTo>
                    <a:pt x="26028" y="63724"/>
                    <a:pt x="31554" y="64201"/>
                    <a:pt x="37268" y="63248"/>
                  </a:cubicBezTo>
                  <a:lnTo>
                    <a:pt x="37268" y="63248"/>
                  </a:ln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662"/>
            </a:p>
          </p:txBody>
        </p:sp>
        <p:sp>
          <p:nvSpPr>
            <p:cNvPr id="22" name="Freeform: Shape 21">
              <a:extLst>
                <a:ext uri="{FF2B5EF4-FFF2-40B4-BE49-F238E27FC236}">
                  <a16:creationId xmlns:a16="http://schemas.microsoft.com/office/drawing/2014/main" id="{439EE8F3-7EF8-E0BA-C265-C599A0C69AB6}"/>
                </a:ext>
              </a:extLst>
            </p:cNvPr>
            <p:cNvSpPr/>
            <p:nvPr/>
          </p:nvSpPr>
          <p:spPr>
            <a:xfrm>
              <a:off x="15209329" y="5081431"/>
              <a:ext cx="88833" cy="88913"/>
            </a:xfrm>
            <a:custGeom>
              <a:avLst/>
              <a:gdLst>
                <a:gd name="connsiteX0" fmla="*/ 9334 w 88833"/>
                <a:gd name="connsiteY0" fmla="*/ 64831 h 88913"/>
                <a:gd name="connsiteX1" fmla="*/ 11620 w 88833"/>
                <a:gd name="connsiteY1" fmla="*/ 68165 h 88913"/>
                <a:gd name="connsiteX2" fmla="*/ 12859 w 88833"/>
                <a:gd name="connsiteY2" fmla="*/ 69974 h 88913"/>
                <a:gd name="connsiteX3" fmla="*/ 17716 w 88833"/>
                <a:gd name="connsiteY3" fmla="*/ 74927 h 88913"/>
                <a:gd name="connsiteX4" fmla="*/ 24383 w 88833"/>
                <a:gd name="connsiteY4" fmla="*/ 80547 h 88913"/>
                <a:gd name="connsiteX5" fmla="*/ 25812 w 88833"/>
                <a:gd name="connsiteY5" fmla="*/ 81595 h 88913"/>
                <a:gd name="connsiteX6" fmla="*/ 45624 w 88833"/>
                <a:gd name="connsiteY6" fmla="*/ 88738 h 88913"/>
                <a:gd name="connsiteX7" fmla="*/ 66294 w 88833"/>
                <a:gd name="connsiteY7" fmla="*/ 85119 h 88913"/>
                <a:gd name="connsiteX8" fmla="*/ 78295 w 88833"/>
                <a:gd name="connsiteY8" fmla="*/ 75880 h 88913"/>
                <a:gd name="connsiteX9" fmla="*/ 86391 w 88833"/>
                <a:gd name="connsiteY9" fmla="*/ 63211 h 88913"/>
                <a:gd name="connsiteX10" fmla="*/ 88202 w 88833"/>
                <a:gd name="connsiteY10" fmla="*/ 42637 h 88913"/>
                <a:gd name="connsiteX11" fmla="*/ 82010 w 88833"/>
                <a:gd name="connsiteY11" fmla="*/ 27397 h 88913"/>
                <a:gd name="connsiteX12" fmla="*/ 78391 w 88833"/>
                <a:gd name="connsiteY12" fmla="*/ 21968 h 88913"/>
                <a:gd name="connsiteX13" fmla="*/ 72199 w 88833"/>
                <a:gd name="connsiteY13" fmla="*/ 15205 h 88913"/>
                <a:gd name="connsiteX14" fmla="*/ 61817 w 88833"/>
                <a:gd name="connsiteY14" fmla="*/ 7204 h 88913"/>
                <a:gd name="connsiteX15" fmla="*/ 47911 w 88833"/>
                <a:gd name="connsiteY15" fmla="*/ 1394 h 88913"/>
                <a:gd name="connsiteX16" fmla="*/ 32385 w 88833"/>
                <a:gd name="connsiteY16" fmla="*/ 727 h 88913"/>
                <a:gd name="connsiteX17" fmla="*/ 22288 w 88833"/>
                <a:gd name="connsiteY17" fmla="*/ 3966 h 88913"/>
                <a:gd name="connsiteX18" fmla="*/ 10287 w 88833"/>
                <a:gd name="connsiteY18" fmla="*/ 13205 h 88913"/>
                <a:gd name="connsiteX19" fmla="*/ 4572 w 88833"/>
                <a:gd name="connsiteY19" fmla="*/ 21397 h 88913"/>
                <a:gd name="connsiteX20" fmla="*/ 0 w 88833"/>
                <a:gd name="connsiteY20" fmla="*/ 35779 h 88913"/>
                <a:gd name="connsiteX21" fmla="*/ 476 w 88833"/>
                <a:gd name="connsiteY21" fmla="*/ 46352 h 88913"/>
                <a:gd name="connsiteX22" fmla="*/ 9334 w 88833"/>
                <a:gd name="connsiteY22" fmla="*/ 64831 h 88913"/>
                <a:gd name="connsiteX23" fmla="*/ 9334 w 88833"/>
                <a:gd name="connsiteY23" fmla="*/ 64831 h 889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88833" h="88913">
                  <a:moveTo>
                    <a:pt x="9334" y="64831"/>
                  </a:moveTo>
                  <a:cubicBezTo>
                    <a:pt x="10096" y="65974"/>
                    <a:pt x="10859" y="67021"/>
                    <a:pt x="11620" y="68165"/>
                  </a:cubicBezTo>
                  <a:cubicBezTo>
                    <a:pt x="12002" y="68736"/>
                    <a:pt x="12477" y="69403"/>
                    <a:pt x="12859" y="69974"/>
                  </a:cubicBezTo>
                  <a:cubicBezTo>
                    <a:pt x="14288" y="72070"/>
                    <a:pt x="15430" y="72832"/>
                    <a:pt x="17716" y="74927"/>
                  </a:cubicBezTo>
                  <a:cubicBezTo>
                    <a:pt x="20098" y="77023"/>
                    <a:pt x="22002" y="78737"/>
                    <a:pt x="24383" y="80547"/>
                  </a:cubicBezTo>
                  <a:cubicBezTo>
                    <a:pt x="24860" y="80928"/>
                    <a:pt x="25336" y="81214"/>
                    <a:pt x="25812" y="81595"/>
                  </a:cubicBezTo>
                  <a:cubicBezTo>
                    <a:pt x="32099" y="85976"/>
                    <a:pt x="38386" y="87405"/>
                    <a:pt x="45624" y="88738"/>
                  </a:cubicBezTo>
                  <a:cubicBezTo>
                    <a:pt x="52863" y="89405"/>
                    <a:pt x="59722" y="88167"/>
                    <a:pt x="66294" y="85119"/>
                  </a:cubicBezTo>
                  <a:cubicBezTo>
                    <a:pt x="71151" y="83024"/>
                    <a:pt x="75152" y="79976"/>
                    <a:pt x="78295" y="75880"/>
                  </a:cubicBezTo>
                  <a:cubicBezTo>
                    <a:pt x="82010" y="72355"/>
                    <a:pt x="84773" y="68165"/>
                    <a:pt x="86391" y="63211"/>
                  </a:cubicBezTo>
                  <a:cubicBezTo>
                    <a:pt x="88868" y="56544"/>
                    <a:pt x="89440" y="49686"/>
                    <a:pt x="88202" y="42637"/>
                  </a:cubicBezTo>
                  <a:cubicBezTo>
                    <a:pt x="87059" y="36256"/>
                    <a:pt x="85248" y="32351"/>
                    <a:pt x="82010" y="27397"/>
                  </a:cubicBezTo>
                  <a:cubicBezTo>
                    <a:pt x="80772" y="25493"/>
                    <a:pt x="79724" y="23778"/>
                    <a:pt x="78391" y="21968"/>
                  </a:cubicBezTo>
                  <a:cubicBezTo>
                    <a:pt x="76391" y="19301"/>
                    <a:pt x="74866" y="17682"/>
                    <a:pt x="72199" y="15205"/>
                  </a:cubicBezTo>
                  <a:cubicBezTo>
                    <a:pt x="68866" y="12158"/>
                    <a:pt x="65532" y="9681"/>
                    <a:pt x="61817" y="7204"/>
                  </a:cubicBezTo>
                  <a:cubicBezTo>
                    <a:pt x="57626" y="4061"/>
                    <a:pt x="53054" y="2061"/>
                    <a:pt x="47911" y="1394"/>
                  </a:cubicBezTo>
                  <a:cubicBezTo>
                    <a:pt x="42863" y="-225"/>
                    <a:pt x="37719" y="-416"/>
                    <a:pt x="32385" y="727"/>
                  </a:cubicBezTo>
                  <a:cubicBezTo>
                    <a:pt x="29051" y="1775"/>
                    <a:pt x="25717" y="2823"/>
                    <a:pt x="22288" y="3966"/>
                  </a:cubicBezTo>
                  <a:cubicBezTo>
                    <a:pt x="17430" y="6061"/>
                    <a:pt x="13429" y="9109"/>
                    <a:pt x="10287" y="13205"/>
                  </a:cubicBezTo>
                  <a:cubicBezTo>
                    <a:pt x="7715" y="15396"/>
                    <a:pt x="5810" y="18158"/>
                    <a:pt x="4572" y="21397"/>
                  </a:cubicBezTo>
                  <a:cubicBezTo>
                    <a:pt x="1809" y="25778"/>
                    <a:pt x="286" y="30541"/>
                    <a:pt x="0" y="35779"/>
                  </a:cubicBezTo>
                  <a:cubicBezTo>
                    <a:pt x="191" y="39304"/>
                    <a:pt x="286" y="42828"/>
                    <a:pt x="476" y="46352"/>
                  </a:cubicBezTo>
                  <a:cubicBezTo>
                    <a:pt x="1905" y="53210"/>
                    <a:pt x="4763" y="59401"/>
                    <a:pt x="9334" y="64831"/>
                  </a:cubicBezTo>
                  <a:lnTo>
                    <a:pt x="9334" y="64831"/>
                  </a:ln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sz="1662"/>
            </a:p>
          </p:txBody>
        </p:sp>
      </p:grpSp>
    </p:spTree>
    <p:extLst>
      <p:ext uri="{BB962C8B-B14F-4D97-AF65-F5344CB8AC3E}">
        <p14:creationId xmlns:p14="http://schemas.microsoft.com/office/powerpoint/2010/main" val="6574795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Google Shape;204;p13">
            <a:extLst>
              <a:ext uri="{FF2B5EF4-FFF2-40B4-BE49-F238E27FC236}">
                <a16:creationId xmlns:a16="http://schemas.microsoft.com/office/drawing/2014/main" id="{5BDE1F7E-F32F-5F51-428F-C6ED99631CCF}"/>
              </a:ext>
            </a:extLst>
          </p:cNvPr>
          <p:cNvSpPr txBox="1">
            <a:spLocks/>
          </p:cNvSpPr>
          <p:nvPr/>
        </p:nvSpPr>
        <p:spPr>
          <a:xfrm>
            <a:off x="906388" y="2588725"/>
            <a:ext cx="2427674" cy="718907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algn="l" defTabSz="13716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6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Bef>
                <a:spcPts val="0"/>
              </a:spcBef>
            </a:pPr>
            <a:r>
              <a:rPr lang="en-US" altLang="zh-CN" sz="2954" b="1">
                <a:ea typeface="Microsoft GothicNeo" panose="020B0503020000020004" pitchFamily="34" charset="-127"/>
              </a:rPr>
              <a:t>Credits</a:t>
            </a:r>
            <a:endParaRPr lang="en-US" sz="2954" b="1">
              <a:ea typeface="Microsoft GothicNeo" panose="020B0503020000020004" pitchFamily="34" charset="-127"/>
            </a:endParaRPr>
          </a:p>
        </p:txBody>
      </p:sp>
      <p:sp>
        <p:nvSpPr>
          <p:cNvPr id="3" name="Google Shape;513;p35">
            <a:extLst>
              <a:ext uri="{FF2B5EF4-FFF2-40B4-BE49-F238E27FC236}">
                <a16:creationId xmlns:a16="http://schemas.microsoft.com/office/drawing/2014/main" id="{977D84B1-174E-78F6-1E2F-03F65F1A3008}"/>
              </a:ext>
            </a:extLst>
          </p:cNvPr>
          <p:cNvSpPr txBox="1">
            <a:spLocks/>
          </p:cNvSpPr>
          <p:nvPr/>
        </p:nvSpPr>
        <p:spPr>
          <a:xfrm>
            <a:off x="3756903" y="1977534"/>
            <a:ext cx="4453649" cy="1941291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marL="342900" indent="-342900" algn="l" defTabSz="1371600" rtl="0" eaLnBrk="1" latinLnBrk="0" hangingPunct="1">
              <a:lnSpc>
                <a:spcPct val="90000"/>
              </a:lnSpc>
              <a:spcBef>
                <a:spcPts val="1500"/>
              </a:spcBef>
              <a:buFont typeface="Arial" panose="020B0604020202020204" pitchFamily="34" charset="0"/>
              <a:buChar char="•"/>
              <a:defRPr sz="4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0287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7145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3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4003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0861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7719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4577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435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293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spcBef>
                <a:spcPts val="1662"/>
              </a:spcBef>
              <a:buNone/>
            </a:pPr>
            <a:r>
              <a:rPr lang="en-US" sz="1108">
                <a:solidFill>
                  <a:schemeClr val="bg1">
                    <a:lumMod val="65000"/>
                  </a:schemeClr>
                </a:solidFill>
              </a:rPr>
              <a:t>Special thanks to all the people who made and released these awesome resources for free:</a:t>
            </a:r>
          </a:p>
          <a:p>
            <a:pPr marL="422041" indent="-351701">
              <a:lnSpc>
                <a:spcPct val="150000"/>
              </a:lnSpc>
              <a:spcBef>
                <a:spcPts val="1662"/>
              </a:spcBef>
              <a:buSzPts val="2400"/>
              <a:buFont typeface="Wingdings" panose="05000000000000000000" pitchFamily="2" charset="2"/>
              <a:buChar char="§"/>
            </a:pPr>
            <a:r>
              <a:rPr lang="en-US" sz="1477"/>
              <a:t>Presentation template by </a:t>
            </a:r>
            <a:r>
              <a:rPr lang="en-US" altLang="zh-CN" sz="1477" u="sng">
                <a:solidFill>
                  <a:schemeClr val="hlink"/>
                </a:solidFill>
                <a:hlinkClick r:id="rId2"/>
              </a:rPr>
              <a:t>Mslides</a:t>
            </a:r>
            <a:endParaRPr lang="en-US" sz="1477"/>
          </a:p>
          <a:p>
            <a:pPr marL="422041" indent="-351701">
              <a:lnSpc>
                <a:spcPct val="150000"/>
              </a:lnSpc>
              <a:spcBef>
                <a:spcPts val="1662"/>
              </a:spcBef>
              <a:buSzPts val="2400"/>
              <a:buFont typeface="Wingdings" panose="05000000000000000000" pitchFamily="2" charset="2"/>
              <a:buChar char="§"/>
            </a:pPr>
            <a:r>
              <a:rPr lang="en-US" sz="1477"/>
              <a:t>Photographs by </a:t>
            </a:r>
            <a:r>
              <a:rPr lang="en-US" altLang="zh-CN" sz="1477" u="sng">
                <a:solidFill>
                  <a:schemeClr val="hlink"/>
                </a:solidFill>
                <a:hlinkClick r:id="rId3"/>
              </a:rPr>
              <a:t>Pexels</a:t>
            </a:r>
            <a:endParaRPr lang="en-US" sz="1477"/>
          </a:p>
        </p:txBody>
      </p:sp>
      <p:sp>
        <p:nvSpPr>
          <p:cNvPr id="4" name="Google Shape;513;p35">
            <a:extLst>
              <a:ext uri="{FF2B5EF4-FFF2-40B4-BE49-F238E27FC236}">
                <a16:creationId xmlns:a16="http://schemas.microsoft.com/office/drawing/2014/main" id="{5F8437BD-34F1-096A-6845-D80BC545FC9E}"/>
              </a:ext>
            </a:extLst>
          </p:cNvPr>
          <p:cNvSpPr txBox="1">
            <a:spLocks/>
          </p:cNvSpPr>
          <p:nvPr/>
        </p:nvSpPr>
        <p:spPr>
          <a:xfrm>
            <a:off x="3759347" y="4450490"/>
            <a:ext cx="3583989" cy="1299679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marL="342900" indent="-342900" algn="l" defTabSz="1371600" rtl="0" eaLnBrk="1" latinLnBrk="0" hangingPunct="1">
              <a:lnSpc>
                <a:spcPct val="90000"/>
              </a:lnSpc>
              <a:spcBef>
                <a:spcPts val="1500"/>
              </a:spcBef>
              <a:buFont typeface="Arial" panose="020B0604020202020204" pitchFamily="34" charset="0"/>
              <a:buChar char="•"/>
              <a:defRPr sz="4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0287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7145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3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4003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0861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7719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4577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435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293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spcBef>
                <a:spcPts val="1662"/>
              </a:spcBef>
              <a:buNone/>
            </a:pPr>
            <a:r>
              <a:rPr lang="en-US" sz="923" b="1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NOTE: </a:t>
            </a:r>
            <a:r>
              <a:rPr lang="en-US" sz="923">
                <a:solidFill>
                  <a:schemeClr val="bg1">
                    <a:lumMod val="65000"/>
                  </a:schemeClr>
                </a:solidFill>
              </a:rPr>
              <a:t>You do not need to keep this Credits slide. We would appreciate it if you kept this </a:t>
            </a:r>
            <a:r>
              <a:rPr lang="en-US" altLang="zh-CN" sz="923">
                <a:solidFill>
                  <a:schemeClr val="bg1">
                    <a:lumMod val="65000"/>
                  </a:schemeClr>
                </a:solidFill>
              </a:rPr>
              <a:t>slide or mention mslides.com properly in your presentations.</a:t>
            </a:r>
            <a:endParaRPr lang="en-US" sz="923">
              <a:solidFill>
                <a:schemeClr val="bg1">
                  <a:lumMod val="6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817074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204;p13">
            <a:extLst>
              <a:ext uri="{FF2B5EF4-FFF2-40B4-BE49-F238E27FC236}">
                <a16:creationId xmlns:a16="http://schemas.microsoft.com/office/drawing/2014/main" id="{9DD93711-5D8B-E433-7D1D-5B19097E012E}"/>
              </a:ext>
            </a:extLst>
          </p:cNvPr>
          <p:cNvSpPr txBox="1">
            <a:spLocks/>
          </p:cNvSpPr>
          <p:nvPr/>
        </p:nvSpPr>
        <p:spPr>
          <a:xfrm>
            <a:off x="933451" y="1274935"/>
            <a:ext cx="6776302" cy="646717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algn="l" defTabSz="13716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6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Bef>
                <a:spcPts val="0"/>
              </a:spcBef>
            </a:pPr>
            <a:r>
              <a:rPr lang="en-US" sz="2954" b="1"/>
              <a:t>Instructions For Use</a:t>
            </a:r>
          </a:p>
        </p:txBody>
      </p:sp>
      <p:sp>
        <p:nvSpPr>
          <p:cNvPr id="4" name="Google Shape;205;p13">
            <a:extLst>
              <a:ext uri="{FF2B5EF4-FFF2-40B4-BE49-F238E27FC236}">
                <a16:creationId xmlns:a16="http://schemas.microsoft.com/office/drawing/2014/main" id="{58230681-E813-47A2-9DA6-DEBACB156C69}"/>
              </a:ext>
            </a:extLst>
          </p:cNvPr>
          <p:cNvSpPr txBox="1">
            <a:spLocks/>
          </p:cNvSpPr>
          <p:nvPr/>
        </p:nvSpPr>
        <p:spPr>
          <a:xfrm>
            <a:off x="5080245" y="2639331"/>
            <a:ext cx="3317634" cy="1877571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marL="342900" indent="-342900" algn="l" defTabSz="1371600" rtl="0" eaLnBrk="1" latinLnBrk="0" hangingPunct="1">
              <a:lnSpc>
                <a:spcPct val="90000"/>
              </a:lnSpc>
              <a:spcBef>
                <a:spcPts val="1500"/>
              </a:spcBef>
              <a:buFont typeface="Arial" panose="020B0604020202020204" pitchFamily="34" charset="0"/>
              <a:buChar char="•"/>
              <a:defRPr sz="4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0287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7145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3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4003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0861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7719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4577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435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293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spcBef>
                <a:spcPts val="0"/>
              </a:spcBef>
              <a:buNone/>
            </a:pPr>
            <a:r>
              <a:rPr lang="en-US" sz="1292">
                <a:latin typeface="+mj-lt"/>
              </a:rPr>
              <a:t>EDIT IN POWERPOINT®</a:t>
            </a:r>
          </a:p>
          <a:p>
            <a:pPr marL="0" indent="0">
              <a:lnSpc>
                <a:spcPct val="150000"/>
              </a:lnSpc>
              <a:spcBef>
                <a:spcPts val="1108"/>
              </a:spcBef>
              <a:buNone/>
            </a:pPr>
            <a:r>
              <a:rPr lang="en-US" sz="923">
                <a:solidFill>
                  <a:schemeClr val="bg1">
                    <a:lumMod val="65000"/>
                  </a:schemeClr>
                </a:solidFill>
              </a:rPr>
              <a:t>Click on the button under the presentation preview that says "</a:t>
            </a:r>
            <a:r>
              <a:rPr lang="en-US" sz="923" b="1">
                <a:solidFill>
                  <a:schemeClr val="bg1">
                    <a:lumMod val="65000"/>
                  </a:schemeClr>
                </a:solidFill>
              </a:rPr>
              <a:t>PowerPoint</a:t>
            </a:r>
            <a:r>
              <a:rPr lang="en-US" sz="923">
                <a:solidFill>
                  <a:schemeClr val="bg1">
                    <a:lumMod val="65000"/>
                  </a:schemeClr>
                </a:solidFill>
              </a:rPr>
              <a:t> ". You will get a .pptx file that you can edit in PowerPoint. </a:t>
            </a:r>
          </a:p>
          <a:p>
            <a:pPr marL="0" indent="0">
              <a:lnSpc>
                <a:spcPct val="150000"/>
              </a:lnSpc>
              <a:spcBef>
                <a:spcPts val="1108"/>
              </a:spcBef>
              <a:buNone/>
            </a:pPr>
            <a:r>
              <a:rPr lang="en-US" sz="923">
                <a:solidFill>
                  <a:schemeClr val="bg1">
                    <a:lumMod val="65000"/>
                  </a:schemeClr>
                </a:solidFill>
              </a:rPr>
              <a:t>Remember to download and install the fonts used in this presentation (you’ll find the links to the font files needed in the Presentation design slide)</a:t>
            </a:r>
          </a:p>
          <a:p>
            <a:pPr marL="0" indent="0">
              <a:spcBef>
                <a:spcPts val="738"/>
              </a:spcBef>
              <a:spcAft>
                <a:spcPts val="738"/>
              </a:spcAft>
              <a:buClr>
                <a:schemeClr val="dk1"/>
              </a:buClr>
              <a:buSzPts val="1100"/>
              <a:buNone/>
            </a:pPr>
            <a:endParaRPr lang="en-US" sz="1015" b="1"/>
          </a:p>
        </p:txBody>
      </p:sp>
      <p:sp>
        <p:nvSpPr>
          <p:cNvPr id="5" name="Google Shape;206;p13">
            <a:extLst>
              <a:ext uri="{FF2B5EF4-FFF2-40B4-BE49-F238E27FC236}">
                <a16:creationId xmlns:a16="http://schemas.microsoft.com/office/drawing/2014/main" id="{4E3865B6-E7C1-31F0-AEC6-A66C14D6B783}"/>
              </a:ext>
            </a:extLst>
          </p:cNvPr>
          <p:cNvSpPr txBox="1">
            <a:spLocks/>
          </p:cNvSpPr>
          <p:nvPr/>
        </p:nvSpPr>
        <p:spPr>
          <a:xfrm>
            <a:off x="933452" y="2639331"/>
            <a:ext cx="3317634" cy="1877571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marL="342900" indent="-342900" algn="l" defTabSz="1371600" rtl="0" eaLnBrk="1" latinLnBrk="0" hangingPunct="1">
              <a:lnSpc>
                <a:spcPct val="90000"/>
              </a:lnSpc>
              <a:spcBef>
                <a:spcPts val="1500"/>
              </a:spcBef>
              <a:buFont typeface="Arial" panose="020B0604020202020204" pitchFamily="34" charset="0"/>
              <a:buChar char="•"/>
              <a:defRPr sz="4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0287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7145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3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4003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0861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7719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4577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435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293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spcBef>
                <a:spcPts val="0"/>
              </a:spcBef>
              <a:buClr>
                <a:schemeClr val="dk1"/>
              </a:buClr>
              <a:buSzPts val="1100"/>
              <a:buNone/>
            </a:pPr>
            <a:r>
              <a:rPr lang="en-US" sz="1292">
                <a:latin typeface="+mj-lt"/>
              </a:rPr>
              <a:t>EDIT IN GOOGLE SLIDES</a:t>
            </a:r>
          </a:p>
          <a:p>
            <a:pPr marL="0" indent="0">
              <a:lnSpc>
                <a:spcPct val="150000"/>
              </a:lnSpc>
              <a:spcBef>
                <a:spcPts val="1108"/>
              </a:spcBef>
              <a:buClr>
                <a:schemeClr val="dk1"/>
              </a:buClr>
              <a:buSzPts val="1100"/>
              <a:buNone/>
            </a:pPr>
            <a:r>
              <a:rPr lang="en-US" sz="923">
                <a:solidFill>
                  <a:schemeClr val="bg1">
                    <a:lumMod val="65000"/>
                  </a:schemeClr>
                </a:solidFill>
              </a:rPr>
              <a:t>Click on the button under the presentation preview that says "</a:t>
            </a:r>
            <a:r>
              <a:rPr lang="en-US" sz="923" b="1">
                <a:solidFill>
                  <a:schemeClr val="bg1">
                    <a:lumMod val="65000"/>
                  </a:schemeClr>
                </a:solidFill>
              </a:rPr>
              <a:t>Google Slides</a:t>
            </a:r>
            <a:r>
              <a:rPr lang="en-US" sz="923">
                <a:solidFill>
                  <a:schemeClr val="bg1">
                    <a:lumMod val="65000"/>
                  </a:schemeClr>
                </a:solidFill>
              </a:rPr>
              <a:t>".</a:t>
            </a:r>
          </a:p>
          <a:p>
            <a:pPr marL="0" indent="0">
              <a:lnSpc>
                <a:spcPct val="150000"/>
              </a:lnSpc>
              <a:spcBef>
                <a:spcPts val="1108"/>
              </a:spcBef>
              <a:buClr>
                <a:schemeClr val="dk1"/>
              </a:buClr>
              <a:buSzPts val="1100"/>
              <a:buNone/>
            </a:pPr>
            <a:r>
              <a:rPr lang="en-US" sz="923">
                <a:solidFill>
                  <a:schemeClr val="bg1">
                    <a:lumMod val="65000"/>
                  </a:schemeClr>
                </a:solidFill>
              </a:rPr>
              <a:t>You will get a copy of this document on your Google Drive and will be able to edit, add or delete slides.</a:t>
            </a:r>
          </a:p>
          <a:p>
            <a:pPr marL="0" indent="0">
              <a:lnSpc>
                <a:spcPct val="150000"/>
              </a:lnSpc>
              <a:spcBef>
                <a:spcPts val="1108"/>
              </a:spcBef>
              <a:spcAft>
                <a:spcPts val="738"/>
              </a:spcAft>
              <a:buClr>
                <a:schemeClr val="dk1"/>
              </a:buClr>
              <a:buSzPts val="1100"/>
              <a:buNone/>
            </a:pPr>
            <a:r>
              <a:rPr lang="en-US" sz="923">
                <a:solidFill>
                  <a:schemeClr val="bg1">
                    <a:lumMod val="65000"/>
                  </a:schemeClr>
                </a:solidFill>
              </a:rPr>
              <a:t>You have to be signed in to your Google account.</a:t>
            </a:r>
            <a:endParaRPr lang="en-US" sz="2585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6" name="Google Shape;207;p13">
            <a:extLst>
              <a:ext uri="{FF2B5EF4-FFF2-40B4-BE49-F238E27FC236}">
                <a16:creationId xmlns:a16="http://schemas.microsoft.com/office/drawing/2014/main" id="{08028800-3732-316D-BAAB-F9EFC57CCA02}"/>
              </a:ext>
            </a:extLst>
          </p:cNvPr>
          <p:cNvSpPr txBox="1">
            <a:spLocks/>
          </p:cNvSpPr>
          <p:nvPr/>
        </p:nvSpPr>
        <p:spPr>
          <a:xfrm>
            <a:off x="933450" y="5035955"/>
            <a:ext cx="6281585" cy="817378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marL="342900" indent="-342900" algn="l" defTabSz="1371600" rtl="0" eaLnBrk="1" latinLnBrk="0" hangingPunct="1">
              <a:lnSpc>
                <a:spcPct val="90000"/>
              </a:lnSpc>
              <a:spcBef>
                <a:spcPts val="1500"/>
              </a:spcBef>
              <a:buFont typeface="Arial" panose="020B0604020202020204" pitchFamily="34" charset="0"/>
              <a:buChar char="•"/>
              <a:defRPr sz="4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0287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3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7145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3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4003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30861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7719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4577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435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29300" indent="-342900" algn="l" defTabSz="13716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spcBef>
                <a:spcPts val="0"/>
              </a:spcBef>
              <a:buNone/>
            </a:pPr>
            <a:r>
              <a:rPr lang="en-US" sz="923">
                <a:solidFill>
                  <a:schemeClr val="tx1">
                    <a:lumMod val="85000"/>
                    <a:lumOff val="15000"/>
                  </a:schemeClr>
                </a:solidFill>
              </a:rPr>
              <a:t>This template is free to use under </a:t>
            </a:r>
            <a:r>
              <a:rPr lang="en-US" sz="923" u="sng">
                <a:solidFill>
                  <a:schemeClr val="accent1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Creative Commons Attribution license</a:t>
            </a:r>
            <a:r>
              <a:rPr lang="en-US" sz="923">
                <a:solidFill>
                  <a:schemeClr val="tx1">
                    <a:lumMod val="85000"/>
                    <a:lumOff val="15000"/>
                  </a:schemeClr>
                </a:solidFill>
              </a:rPr>
              <a:t>. You can keep the Credits slide or mention mslides.com properly.</a:t>
            </a:r>
          </a:p>
          <a:p>
            <a:pPr marL="0" indent="0">
              <a:lnSpc>
                <a:spcPct val="150000"/>
              </a:lnSpc>
              <a:spcBef>
                <a:spcPts val="0"/>
              </a:spcBef>
              <a:buClr>
                <a:schemeClr val="dk1"/>
              </a:buClr>
              <a:buSzPts val="1100"/>
              <a:buNone/>
            </a:pPr>
            <a:endParaRPr lang="en-US" sz="923">
              <a:solidFill>
                <a:schemeClr val="tx1">
                  <a:lumMod val="85000"/>
                  <a:lumOff val="15000"/>
                </a:schemeClr>
              </a:solidFill>
            </a:endParaRPr>
          </a:p>
          <a:p>
            <a:pPr marL="0" indent="0">
              <a:lnSpc>
                <a:spcPct val="150000"/>
              </a:lnSpc>
              <a:spcBef>
                <a:spcPts val="0"/>
              </a:spcBef>
              <a:buNone/>
            </a:pPr>
            <a:endParaRPr lang="en-US" sz="923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376905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EF50451-185E-C6FF-36C8-766BB4959C64}"/>
              </a:ext>
            </a:extLst>
          </p:cNvPr>
          <p:cNvSpPr/>
          <p:nvPr/>
        </p:nvSpPr>
        <p:spPr>
          <a:xfrm>
            <a:off x="2073676" y="5338505"/>
            <a:ext cx="4996648" cy="2485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1015">
                <a:solidFill>
                  <a:schemeClr val="bg1">
                    <a:lumMod val="65000"/>
                  </a:schemeClr>
                </a:solidFill>
              </a:rPr>
              <a:t>All fonts used in this template can be used for personal or commercial use.</a:t>
            </a:r>
          </a:p>
        </p:txBody>
      </p:sp>
      <p:sp>
        <p:nvSpPr>
          <p:cNvPr id="3" name="Google Shape;204;p13">
            <a:extLst>
              <a:ext uri="{FF2B5EF4-FFF2-40B4-BE49-F238E27FC236}">
                <a16:creationId xmlns:a16="http://schemas.microsoft.com/office/drawing/2014/main" id="{CF98E740-F1FF-6151-D9A4-E6014A6B1ABF}"/>
              </a:ext>
            </a:extLst>
          </p:cNvPr>
          <p:cNvSpPr txBox="1">
            <a:spLocks/>
          </p:cNvSpPr>
          <p:nvPr/>
        </p:nvSpPr>
        <p:spPr>
          <a:xfrm>
            <a:off x="1364566" y="1324052"/>
            <a:ext cx="6414868" cy="612222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algn="l" defTabSz="13716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6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>
              <a:spcBef>
                <a:spcPts val="0"/>
              </a:spcBef>
            </a:pPr>
            <a:r>
              <a:rPr lang="en-US" altLang="zh-CN" sz="3323" b="1">
                <a:ea typeface="Microsoft GothicNeo" panose="020B0503020000020004" pitchFamily="34" charset="-127"/>
              </a:rPr>
              <a:t>Fonts</a:t>
            </a:r>
            <a:endParaRPr lang="en-US" sz="3323" b="1">
              <a:ea typeface="Microsoft GothicNeo" panose="020B0503020000020004" pitchFamily="34" charset="-127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4301E5C-1212-8B01-B837-8E898F92AC1B}"/>
              </a:ext>
            </a:extLst>
          </p:cNvPr>
          <p:cNvSpPr txBox="1"/>
          <p:nvPr/>
        </p:nvSpPr>
        <p:spPr>
          <a:xfrm>
            <a:off x="1552531" y="2564744"/>
            <a:ext cx="6038940" cy="13423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8123" b="1">
                <a:solidFill>
                  <a:schemeClr val="accent1"/>
                </a:solidFill>
                <a:latin typeface="+mj-lt"/>
                <a:ea typeface="Microsoft GothicNeo" panose="020B0503020000020004" pitchFamily="34" charset="-127"/>
              </a:rPr>
              <a:t>Aa</a:t>
            </a:r>
            <a:r>
              <a:rPr lang="en-US" altLang="zh-CN" sz="8123">
                <a:solidFill>
                  <a:schemeClr val="accent1"/>
                </a:solidFill>
                <a:latin typeface="Microsoft GothicNeo" panose="020B0503020000020004" pitchFamily="34" charset="-127"/>
              </a:rPr>
              <a:t> </a:t>
            </a:r>
            <a:r>
              <a:rPr lang="en-US" altLang="zh-CN" sz="8123">
                <a:solidFill>
                  <a:schemeClr val="accent1"/>
                </a:solidFill>
                <a:latin typeface="+mj-lt"/>
              </a:rPr>
              <a:t>Bb </a:t>
            </a:r>
            <a:r>
              <a:rPr lang="en-US" altLang="zh-CN" sz="8123">
                <a:solidFill>
                  <a:schemeClr val="accent1"/>
                </a:solidFill>
              </a:rPr>
              <a:t>Cc</a:t>
            </a:r>
            <a:endParaRPr lang="zh-CN" altLang="en-US" sz="8123">
              <a:solidFill>
                <a:schemeClr val="accent1"/>
              </a:solidFill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E4DB6871-16CE-4CB1-E086-915EA85E6F2C}"/>
              </a:ext>
            </a:extLst>
          </p:cNvPr>
          <p:cNvSpPr/>
          <p:nvPr/>
        </p:nvSpPr>
        <p:spPr>
          <a:xfrm>
            <a:off x="2837947" y="3973018"/>
            <a:ext cx="3468107" cy="6169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Bef>
                <a:spcPts val="554"/>
              </a:spcBef>
            </a:pPr>
            <a:r>
              <a:rPr lang="en-US" altLang="zh-CN" sz="1477" cap="all">
                <a:solidFill>
                  <a:schemeClr val="tx1">
                    <a:lumMod val="85000"/>
                    <a:lumOff val="15000"/>
                  </a:schemeClr>
                </a:solidFill>
              </a:rPr>
              <a:t>Comic Neue</a:t>
            </a:r>
          </a:p>
          <a:p>
            <a:pPr algn="ctr">
              <a:spcBef>
                <a:spcPts val="1108"/>
              </a:spcBef>
            </a:pPr>
            <a:r>
              <a:rPr lang="en-US" altLang="zh-CN" sz="1015">
                <a:solidFill>
                  <a:schemeClr val="bg1">
                    <a:lumMod val="50000"/>
                  </a:schemeClr>
                </a:solidFill>
              </a:rPr>
              <a:t>https://fonts.google.com/specimen/Comic+Neue</a:t>
            </a:r>
          </a:p>
        </p:txBody>
      </p:sp>
    </p:spTree>
    <p:extLst>
      <p:ext uri="{BB962C8B-B14F-4D97-AF65-F5344CB8AC3E}">
        <p14:creationId xmlns:p14="http://schemas.microsoft.com/office/powerpoint/2010/main" val="29531942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F02ECD6-51FF-D7D4-BCC0-D40E7F11EE77}"/>
              </a:ext>
            </a:extLst>
          </p:cNvPr>
          <p:cNvSpPr txBox="1"/>
          <p:nvPr/>
        </p:nvSpPr>
        <p:spPr>
          <a:xfrm>
            <a:off x="947320" y="4054453"/>
            <a:ext cx="7249361" cy="4331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15" b="1">
                <a:solidFill>
                  <a:schemeClr val="accent1"/>
                </a:solidFill>
                <a:latin typeface="+mj-lt"/>
                <a:ea typeface="Microsoft GothicNeo" panose="020B0503020000020004" pitchFamily="34" charset="-127"/>
              </a:rPr>
              <a:t>NOT to be sold as is or modified!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D47DB48-F8B2-E1E8-702B-4DBECC2DB1E2}"/>
              </a:ext>
            </a:extLst>
          </p:cNvPr>
          <p:cNvSpPr txBox="1"/>
          <p:nvPr/>
        </p:nvSpPr>
        <p:spPr>
          <a:xfrm>
            <a:off x="1247336" y="4752458"/>
            <a:ext cx="6649329" cy="8502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  <a:spcBef>
                <a:spcPts val="1108"/>
              </a:spcBef>
            </a:pPr>
            <a:r>
              <a:rPr lang="en-US" sz="923">
                <a:solidFill>
                  <a:schemeClr val="bg1">
                    <a:lumMod val="65000"/>
                  </a:schemeClr>
                </a:solidFill>
              </a:rPr>
              <a:t>Thanks for downloading! </a:t>
            </a:r>
          </a:p>
          <a:p>
            <a:pPr algn="ctr">
              <a:lnSpc>
                <a:spcPct val="150000"/>
              </a:lnSpc>
              <a:spcBef>
                <a:spcPts val="1108"/>
              </a:spcBef>
            </a:pPr>
            <a:r>
              <a:rPr lang="en-US" sz="923">
                <a:solidFill>
                  <a:schemeClr val="bg1">
                    <a:lumMod val="65000"/>
                  </a:schemeClr>
                </a:solidFill>
              </a:rPr>
              <a:t>You can read our terms of use to learn more. If you have any questions, you can go to </a:t>
            </a:r>
            <a:r>
              <a:rPr lang="en-US" sz="923">
                <a:solidFill>
                  <a:schemeClr val="bg1">
                    <a:lumMod val="65000"/>
                  </a:schemeClr>
                </a:solidFill>
                <a:hlinkClick r:id="rId2" action="ppaction://hlinkfile"/>
              </a:rPr>
              <a:t>mslides.com </a:t>
            </a:r>
            <a:r>
              <a:rPr lang="en-US" sz="923">
                <a:solidFill>
                  <a:schemeClr val="bg1">
                    <a:lumMod val="65000"/>
                  </a:schemeClr>
                </a:solidFill>
              </a:rPr>
              <a:t>to leave a comment or sent message to us. 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4133BB2-4409-66F2-B19C-AA5B3D9A362E}"/>
              </a:ext>
            </a:extLst>
          </p:cNvPr>
          <p:cNvSpPr txBox="1"/>
          <p:nvPr/>
        </p:nvSpPr>
        <p:spPr>
          <a:xfrm>
            <a:off x="2512089" y="2535651"/>
            <a:ext cx="4119823" cy="6851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662"/>
              <a:t>Free </a:t>
            </a:r>
            <a:r>
              <a:rPr lang="en-US" altLang="zh-CN" sz="1662"/>
              <a:t>PowerPoint Templates and Google Slides Themes</a:t>
            </a:r>
            <a:r>
              <a:rPr lang="en-US" sz="1662"/>
              <a:t>.</a:t>
            </a:r>
          </a:p>
        </p:txBody>
      </p:sp>
      <p:grpSp>
        <p:nvGrpSpPr>
          <p:cNvPr id="5" name="Group 35">
            <a:extLst>
              <a:ext uri="{FF2B5EF4-FFF2-40B4-BE49-F238E27FC236}">
                <a16:creationId xmlns:a16="http://schemas.microsoft.com/office/drawing/2014/main" id="{E2583772-0248-E7AA-BCBD-1B1BAF83AA1E}"/>
              </a:ext>
            </a:extLst>
          </p:cNvPr>
          <p:cNvGrpSpPr/>
          <p:nvPr/>
        </p:nvGrpSpPr>
        <p:grpSpPr>
          <a:xfrm>
            <a:off x="4058530" y="1268338"/>
            <a:ext cx="1026941" cy="1072714"/>
            <a:chOff x="8177212" y="4122944"/>
            <a:chExt cx="1933576" cy="2019760"/>
          </a:xfrm>
        </p:grpSpPr>
        <p:sp>
          <p:nvSpPr>
            <p:cNvPr id="6" name="Freeform 36">
              <a:extLst>
                <a:ext uri="{FF2B5EF4-FFF2-40B4-BE49-F238E27FC236}">
                  <a16:creationId xmlns:a16="http://schemas.microsoft.com/office/drawing/2014/main" id="{5B6E4113-03E8-29A3-AC1B-0DCAF3E97B78}"/>
                </a:ext>
              </a:extLst>
            </p:cNvPr>
            <p:cNvSpPr/>
            <p:nvPr/>
          </p:nvSpPr>
          <p:spPr>
            <a:xfrm>
              <a:off x="8451056" y="6069954"/>
              <a:ext cx="1385888" cy="72750"/>
            </a:xfrm>
            <a:custGeom>
              <a:avLst/>
              <a:gdLst/>
              <a:ahLst/>
              <a:cxnLst/>
              <a:rect l="l" t="t" r="r" b="b"/>
              <a:pathLst>
                <a:path w="1921222" h="100852">
                  <a:moveTo>
                    <a:pt x="1583037" y="10984"/>
                  </a:moveTo>
                  <a:lnTo>
                    <a:pt x="1583037" y="89868"/>
                  </a:lnTo>
                  <a:lnTo>
                    <a:pt x="1612191" y="89868"/>
                  </a:lnTo>
                  <a:cubicBezTo>
                    <a:pt x="1619700" y="89799"/>
                    <a:pt x="1626436" y="88064"/>
                    <a:pt x="1632399" y="84666"/>
                  </a:cubicBezTo>
                  <a:cubicBezTo>
                    <a:pt x="1638363" y="81267"/>
                    <a:pt x="1643088" y="76621"/>
                    <a:pt x="1646575" y="70729"/>
                  </a:cubicBezTo>
                  <a:cubicBezTo>
                    <a:pt x="1650061" y="64838"/>
                    <a:pt x="1651843" y="58117"/>
                    <a:pt x="1651921" y="50569"/>
                  </a:cubicBezTo>
                  <a:cubicBezTo>
                    <a:pt x="1651840" y="42972"/>
                    <a:pt x="1650031" y="36206"/>
                    <a:pt x="1646495" y="30271"/>
                  </a:cubicBezTo>
                  <a:cubicBezTo>
                    <a:pt x="1642958" y="24336"/>
                    <a:pt x="1638175" y="19655"/>
                    <a:pt x="1632145" y="16229"/>
                  </a:cubicBezTo>
                  <a:cubicBezTo>
                    <a:pt x="1626116" y="12803"/>
                    <a:pt x="1619321" y="11054"/>
                    <a:pt x="1611762" y="10984"/>
                  </a:cubicBezTo>
                  <a:close/>
                  <a:moveTo>
                    <a:pt x="792462" y="10984"/>
                  </a:moveTo>
                  <a:lnTo>
                    <a:pt x="792462" y="58150"/>
                  </a:lnTo>
                  <a:lnTo>
                    <a:pt x="819045" y="58150"/>
                  </a:lnTo>
                  <a:cubicBezTo>
                    <a:pt x="828171" y="58138"/>
                    <a:pt x="835180" y="56125"/>
                    <a:pt x="840072" y="52111"/>
                  </a:cubicBezTo>
                  <a:cubicBezTo>
                    <a:pt x="844965" y="48097"/>
                    <a:pt x="847436" y="42154"/>
                    <a:pt x="847487" y="34281"/>
                  </a:cubicBezTo>
                  <a:cubicBezTo>
                    <a:pt x="847436" y="26619"/>
                    <a:pt x="844965" y="20825"/>
                    <a:pt x="840072" y="16897"/>
                  </a:cubicBezTo>
                  <a:cubicBezTo>
                    <a:pt x="835180" y="12970"/>
                    <a:pt x="828171" y="10998"/>
                    <a:pt x="819045" y="10984"/>
                  </a:cubicBezTo>
                  <a:close/>
                  <a:moveTo>
                    <a:pt x="335262" y="10984"/>
                  </a:moveTo>
                  <a:lnTo>
                    <a:pt x="335262" y="58150"/>
                  </a:lnTo>
                  <a:lnTo>
                    <a:pt x="361845" y="58150"/>
                  </a:lnTo>
                  <a:cubicBezTo>
                    <a:pt x="370971" y="58138"/>
                    <a:pt x="377980" y="56125"/>
                    <a:pt x="382873" y="52111"/>
                  </a:cubicBezTo>
                  <a:cubicBezTo>
                    <a:pt x="387765" y="48097"/>
                    <a:pt x="390236" y="42154"/>
                    <a:pt x="390287" y="34281"/>
                  </a:cubicBezTo>
                  <a:cubicBezTo>
                    <a:pt x="390236" y="26619"/>
                    <a:pt x="387765" y="20825"/>
                    <a:pt x="382873" y="16897"/>
                  </a:cubicBezTo>
                  <a:cubicBezTo>
                    <a:pt x="377980" y="12970"/>
                    <a:pt x="370971" y="10998"/>
                    <a:pt x="361845" y="10984"/>
                  </a:cubicBezTo>
                  <a:close/>
                  <a:moveTo>
                    <a:pt x="214446" y="10698"/>
                  </a:moveTo>
                  <a:cubicBezTo>
                    <a:pt x="206923" y="10778"/>
                    <a:pt x="200089" y="12571"/>
                    <a:pt x="193942" y="16075"/>
                  </a:cubicBezTo>
                  <a:cubicBezTo>
                    <a:pt x="187795" y="19580"/>
                    <a:pt x="182887" y="24315"/>
                    <a:pt x="179217" y="30281"/>
                  </a:cubicBezTo>
                  <a:cubicBezTo>
                    <a:pt x="175547" y="36247"/>
                    <a:pt x="173667" y="42962"/>
                    <a:pt x="173575" y="50426"/>
                  </a:cubicBezTo>
                  <a:cubicBezTo>
                    <a:pt x="173667" y="57893"/>
                    <a:pt x="175547" y="64633"/>
                    <a:pt x="179217" y="70645"/>
                  </a:cubicBezTo>
                  <a:cubicBezTo>
                    <a:pt x="182887" y="76656"/>
                    <a:pt x="187795" y="81438"/>
                    <a:pt x="193942" y="84988"/>
                  </a:cubicBezTo>
                  <a:cubicBezTo>
                    <a:pt x="200089" y="88539"/>
                    <a:pt x="206923" y="90356"/>
                    <a:pt x="214446" y="90440"/>
                  </a:cubicBezTo>
                  <a:cubicBezTo>
                    <a:pt x="221965" y="90356"/>
                    <a:pt x="228775" y="88539"/>
                    <a:pt x="234876" y="84988"/>
                  </a:cubicBezTo>
                  <a:cubicBezTo>
                    <a:pt x="240977" y="81438"/>
                    <a:pt x="245839" y="76656"/>
                    <a:pt x="249463" y="70645"/>
                  </a:cubicBezTo>
                  <a:cubicBezTo>
                    <a:pt x="253087" y="64633"/>
                    <a:pt x="254943" y="57893"/>
                    <a:pt x="255031" y="50426"/>
                  </a:cubicBezTo>
                  <a:cubicBezTo>
                    <a:pt x="254943" y="42962"/>
                    <a:pt x="253087" y="36247"/>
                    <a:pt x="249463" y="30281"/>
                  </a:cubicBezTo>
                  <a:cubicBezTo>
                    <a:pt x="245839" y="24315"/>
                    <a:pt x="240977" y="19580"/>
                    <a:pt x="234876" y="16075"/>
                  </a:cubicBezTo>
                  <a:cubicBezTo>
                    <a:pt x="228775" y="12571"/>
                    <a:pt x="221965" y="10778"/>
                    <a:pt x="214446" y="10698"/>
                  </a:cubicBezTo>
                  <a:close/>
                  <a:moveTo>
                    <a:pt x="1724025" y="429"/>
                  </a:moveTo>
                  <a:lnTo>
                    <a:pt x="1791872" y="429"/>
                  </a:lnTo>
                  <a:lnTo>
                    <a:pt x="1791872" y="10984"/>
                  </a:lnTo>
                  <a:lnTo>
                    <a:pt x="1735437" y="10984"/>
                  </a:lnTo>
                  <a:lnTo>
                    <a:pt x="1735437" y="44577"/>
                  </a:lnTo>
                  <a:lnTo>
                    <a:pt x="1785871" y="44577"/>
                  </a:lnTo>
                  <a:lnTo>
                    <a:pt x="1785871" y="54989"/>
                  </a:lnTo>
                  <a:lnTo>
                    <a:pt x="1735437" y="54989"/>
                  </a:lnTo>
                  <a:lnTo>
                    <a:pt x="1735437" y="89868"/>
                  </a:lnTo>
                  <a:lnTo>
                    <a:pt x="1793730" y="89868"/>
                  </a:lnTo>
                  <a:lnTo>
                    <a:pt x="1793730" y="100423"/>
                  </a:lnTo>
                  <a:lnTo>
                    <a:pt x="1724025" y="100423"/>
                  </a:lnTo>
                  <a:close/>
                  <a:moveTo>
                    <a:pt x="1571625" y="429"/>
                  </a:moveTo>
                  <a:lnTo>
                    <a:pt x="1612048" y="429"/>
                  </a:lnTo>
                  <a:cubicBezTo>
                    <a:pt x="1621861" y="519"/>
                    <a:pt x="1630624" y="2733"/>
                    <a:pt x="1638339" y="7071"/>
                  </a:cubicBezTo>
                  <a:cubicBezTo>
                    <a:pt x="1646052" y="11409"/>
                    <a:pt x="1652146" y="17327"/>
                    <a:pt x="1656621" y="24824"/>
                  </a:cubicBezTo>
                  <a:cubicBezTo>
                    <a:pt x="1661096" y="32322"/>
                    <a:pt x="1663381" y="40856"/>
                    <a:pt x="1663475" y="50426"/>
                  </a:cubicBezTo>
                  <a:cubicBezTo>
                    <a:pt x="1663381" y="59996"/>
                    <a:pt x="1661080" y="68530"/>
                    <a:pt x="1656573" y="76028"/>
                  </a:cubicBezTo>
                  <a:cubicBezTo>
                    <a:pt x="1652067" y="83525"/>
                    <a:pt x="1645925" y="89443"/>
                    <a:pt x="1638148" y="93781"/>
                  </a:cubicBezTo>
                  <a:cubicBezTo>
                    <a:pt x="1630370" y="98118"/>
                    <a:pt x="1621527" y="100333"/>
                    <a:pt x="1611619" y="100423"/>
                  </a:cubicBezTo>
                  <a:lnTo>
                    <a:pt x="1571625" y="100423"/>
                  </a:lnTo>
                  <a:close/>
                  <a:moveTo>
                    <a:pt x="1495425" y="429"/>
                  </a:moveTo>
                  <a:lnTo>
                    <a:pt x="1506837" y="429"/>
                  </a:lnTo>
                  <a:lnTo>
                    <a:pt x="1506837" y="100423"/>
                  </a:lnTo>
                  <a:lnTo>
                    <a:pt x="1495425" y="100423"/>
                  </a:lnTo>
                  <a:close/>
                  <a:moveTo>
                    <a:pt x="1381125" y="429"/>
                  </a:moveTo>
                  <a:lnTo>
                    <a:pt x="1392537" y="429"/>
                  </a:lnTo>
                  <a:lnTo>
                    <a:pt x="1392537" y="89868"/>
                  </a:lnTo>
                  <a:lnTo>
                    <a:pt x="1436399" y="89868"/>
                  </a:lnTo>
                  <a:lnTo>
                    <a:pt x="1436399" y="100423"/>
                  </a:lnTo>
                  <a:lnTo>
                    <a:pt x="1381125" y="100423"/>
                  </a:lnTo>
                  <a:close/>
                  <a:moveTo>
                    <a:pt x="1057275" y="429"/>
                  </a:moveTo>
                  <a:lnTo>
                    <a:pt x="1125122" y="429"/>
                  </a:lnTo>
                  <a:lnTo>
                    <a:pt x="1125122" y="10984"/>
                  </a:lnTo>
                  <a:lnTo>
                    <a:pt x="1068687" y="10984"/>
                  </a:lnTo>
                  <a:lnTo>
                    <a:pt x="1068687" y="44577"/>
                  </a:lnTo>
                  <a:lnTo>
                    <a:pt x="1119121" y="44577"/>
                  </a:lnTo>
                  <a:lnTo>
                    <a:pt x="1119121" y="54989"/>
                  </a:lnTo>
                  <a:lnTo>
                    <a:pt x="1068687" y="54989"/>
                  </a:lnTo>
                  <a:lnTo>
                    <a:pt x="1068687" y="89868"/>
                  </a:lnTo>
                  <a:lnTo>
                    <a:pt x="1126980" y="89868"/>
                  </a:lnTo>
                  <a:lnTo>
                    <a:pt x="1126980" y="100423"/>
                  </a:lnTo>
                  <a:lnTo>
                    <a:pt x="1057275" y="100423"/>
                  </a:lnTo>
                  <a:close/>
                  <a:moveTo>
                    <a:pt x="923925" y="429"/>
                  </a:moveTo>
                  <a:lnTo>
                    <a:pt x="991772" y="429"/>
                  </a:lnTo>
                  <a:lnTo>
                    <a:pt x="991772" y="10984"/>
                  </a:lnTo>
                  <a:lnTo>
                    <a:pt x="935337" y="10984"/>
                  </a:lnTo>
                  <a:lnTo>
                    <a:pt x="935337" y="44577"/>
                  </a:lnTo>
                  <a:lnTo>
                    <a:pt x="985771" y="44577"/>
                  </a:lnTo>
                  <a:lnTo>
                    <a:pt x="985771" y="54989"/>
                  </a:lnTo>
                  <a:lnTo>
                    <a:pt x="935337" y="54989"/>
                  </a:lnTo>
                  <a:lnTo>
                    <a:pt x="935337" y="89868"/>
                  </a:lnTo>
                  <a:lnTo>
                    <a:pt x="993630" y="89868"/>
                  </a:lnTo>
                  <a:lnTo>
                    <a:pt x="993630" y="100423"/>
                  </a:lnTo>
                  <a:lnTo>
                    <a:pt x="923925" y="100423"/>
                  </a:lnTo>
                  <a:close/>
                  <a:moveTo>
                    <a:pt x="781050" y="429"/>
                  </a:moveTo>
                  <a:lnTo>
                    <a:pt x="819045" y="429"/>
                  </a:lnTo>
                  <a:cubicBezTo>
                    <a:pt x="831630" y="496"/>
                    <a:pt x="841327" y="3429"/>
                    <a:pt x="848137" y="9226"/>
                  </a:cubicBezTo>
                  <a:cubicBezTo>
                    <a:pt x="854946" y="15023"/>
                    <a:pt x="858391" y="23279"/>
                    <a:pt x="858470" y="33995"/>
                  </a:cubicBezTo>
                  <a:cubicBezTo>
                    <a:pt x="858432" y="42246"/>
                    <a:pt x="856476" y="49111"/>
                    <a:pt x="852601" y="54590"/>
                  </a:cubicBezTo>
                  <a:cubicBezTo>
                    <a:pt x="848727" y="60069"/>
                    <a:pt x="843163" y="63966"/>
                    <a:pt x="835910" y="66280"/>
                  </a:cubicBezTo>
                  <a:lnTo>
                    <a:pt x="859470" y="100423"/>
                  </a:lnTo>
                  <a:lnTo>
                    <a:pt x="846486" y="100423"/>
                  </a:lnTo>
                  <a:lnTo>
                    <a:pt x="825477" y="68420"/>
                  </a:lnTo>
                  <a:cubicBezTo>
                    <a:pt x="823476" y="68586"/>
                    <a:pt x="821332" y="68681"/>
                    <a:pt x="819045" y="68705"/>
                  </a:cubicBezTo>
                  <a:lnTo>
                    <a:pt x="792462" y="68705"/>
                  </a:lnTo>
                  <a:lnTo>
                    <a:pt x="792462" y="100423"/>
                  </a:lnTo>
                  <a:lnTo>
                    <a:pt x="781050" y="100423"/>
                  </a:lnTo>
                  <a:close/>
                  <a:moveTo>
                    <a:pt x="666750" y="429"/>
                  </a:moveTo>
                  <a:lnTo>
                    <a:pt x="730311" y="429"/>
                  </a:lnTo>
                  <a:lnTo>
                    <a:pt x="730311" y="10984"/>
                  </a:lnTo>
                  <a:lnTo>
                    <a:pt x="678162" y="10984"/>
                  </a:lnTo>
                  <a:lnTo>
                    <a:pt x="678162" y="46863"/>
                  </a:lnTo>
                  <a:lnTo>
                    <a:pt x="724882" y="46863"/>
                  </a:lnTo>
                  <a:lnTo>
                    <a:pt x="724882" y="57275"/>
                  </a:lnTo>
                  <a:lnTo>
                    <a:pt x="678162" y="57275"/>
                  </a:lnTo>
                  <a:lnTo>
                    <a:pt x="678162" y="100423"/>
                  </a:lnTo>
                  <a:lnTo>
                    <a:pt x="666750" y="100423"/>
                  </a:lnTo>
                  <a:close/>
                  <a:moveTo>
                    <a:pt x="466725" y="429"/>
                  </a:moveTo>
                  <a:lnTo>
                    <a:pt x="534572" y="429"/>
                  </a:lnTo>
                  <a:lnTo>
                    <a:pt x="534572" y="10984"/>
                  </a:lnTo>
                  <a:lnTo>
                    <a:pt x="478137" y="10984"/>
                  </a:lnTo>
                  <a:lnTo>
                    <a:pt x="478137" y="44577"/>
                  </a:lnTo>
                  <a:lnTo>
                    <a:pt x="528572" y="44577"/>
                  </a:lnTo>
                  <a:lnTo>
                    <a:pt x="528572" y="54989"/>
                  </a:lnTo>
                  <a:lnTo>
                    <a:pt x="478137" y="54989"/>
                  </a:lnTo>
                  <a:lnTo>
                    <a:pt x="478137" y="89868"/>
                  </a:lnTo>
                  <a:lnTo>
                    <a:pt x="536430" y="89868"/>
                  </a:lnTo>
                  <a:lnTo>
                    <a:pt x="536430" y="100423"/>
                  </a:lnTo>
                  <a:lnTo>
                    <a:pt x="466725" y="100423"/>
                  </a:lnTo>
                  <a:close/>
                  <a:moveTo>
                    <a:pt x="323850" y="429"/>
                  </a:moveTo>
                  <a:lnTo>
                    <a:pt x="361845" y="429"/>
                  </a:lnTo>
                  <a:cubicBezTo>
                    <a:pt x="374430" y="496"/>
                    <a:pt x="384127" y="3429"/>
                    <a:pt x="390937" y="9226"/>
                  </a:cubicBezTo>
                  <a:cubicBezTo>
                    <a:pt x="397746" y="15023"/>
                    <a:pt x="401191" y="23279"/>
                    <a:pt x="401270" y="33995"/>
                  </a:cubicBezTo>
                  <a:cubicBezTo>
                    <a:pt x="401232" y="42246"/>
                    <a:pt x="399275" y="49111"/>
                    <a:pt x="395401" y="54590"/>
                  </a:cubicBezTo>
                  <a:cubicBezTo>
                    <a:pt x="391527" y="60069"/>
                    <a:pt x="385963" y="63966"/>
                    <a:pt x="378710" y="66280"/>
                  </a:cubicBezTo>
                  <a:lnTo>
                    <a:pt x="402270" y="100423"/>
                  </a:lnTo>
                  <a:lnTo>
                    <a:pt x="389286" y="100423"/>
                  </a:lnTo>
                  <a:lnTo>
                    <a:pt x="368277" y="68420"/>
                  </a:lnTo>
                  <a:cubicBezTo>
                    <a:pt x="366276" y="68586"/>
                    <a:pt x="364132" y="68681"/>
                    <a:pt x="361845" y="68705"/>
                  </a:cubicBezTo>
                  <a:lnTo>
                    <a:pt x="335262" y="68705"/>
                  </a:lnTo>
                  <a:lnTo>
                    <a:pt x="335262" y="100423"/>
                  </a:lnTo>
                  <a:lnTo>
                    <a:pt x="323850" y="100423"/>
                  </a:lnTo>
                  <a:close/>
                  <a:moveTo>
                    <a:pt x="0" y="429"/>
                  </a:moveTo>
                  <a:lnTo>
                    <a:pt x="14130" y="429"/>
                  </a:lnTo>
                  <a:lnTo>
                    <a:pt x="50747" y="72991"/>
                  </a:lnTo>
                  <a:lnTo>
                    <a:pt x="87221" y="429"/>
                  </a:lnTo>
                  <a:lnTo>
                    <a:pt x="101137" y="429"/>
                  </a:lnTo>
                  <a:lnTo>
                    <a:pt x="101137" y="100423"/>
                  </a:lnTo>
                  <a:lnTo>
                    <a:pt x="90653" y="100423"/>
                  </a:lnTo>
                  <a:lnTo>
                    <a:pt x="90510" y="17270"/>
                  </a:lnTo>
                  <a:lnTo>
                    <a:pt x="54037" y="89851"/>
                  </a:lnTo>
                  <a:lnTo>
                    <a:pt x="47171" y="89851"/>
                  </a:lnTo>
                  <a:lnTo>
                    <a:pt x="10840" y="17270"/>
                  </a:lnTo>
                  <a:lnTo>
                    <a:pt x="10840" y="100423"/>
                  </a:lnTo>
                  <a:lnTo>
                    <a:pt x="0" y="100423"/>
                  </a:lnTo>
                  <a:close/>
                  <a:moveTo>
                    <a:pt x="214446" y="143"/>
                  </a:moveTo>
                  <a:cubicBezTo>
                    <a:pt x="224269" y="242"/>
                    <a:pt x="233107" y="2502"/>
                    <a:pt x="240958" y="6923"/>
                  </a:cubicBezTo>
                  <a:cubicBezTo>
                    <a:pt x="248809" y="11344"/>
                    <a:pt x="255041" y="17328"/>
                    <a:pt x="259653" y="24877"/>
                  </a:cubicBezTo>
                  <a:cubicBezTo>
                    <a:pt x="264265" y="32426"/>
                    <a:pt x="266624" y="40942"/>
                    <a:pt x="266729" y="50426"/>
                  </a:cubicBezTo>
                  <a:cubicBezTo>
                    <a:pt x="266624" y="59911"/>
                    <a:pt x="264265" y="68440"/>
                    <a:pt x="259653" y="76012"/>
                  </a:cubicBezTo>
                  <a:cubicBezTo>
                    <a:pt x="255041" y="83583"/>
                    <a:pt x="248809" y="89591"/>
                    <a:pt x="240958" y="94035"/>
                  </a:cubicBezTo>
                  <a:cubicBezTo>
                    <a:pt x="233107" y="98478"/>
                    <a:pt x="224269" y="100751"/>
                    <a:pt x="214446" y="100852"/>
                  </a:cubicBezTo>
                  <a:cubicBezTo>
                    <a:pt x="204576" y="100751"/>
                    <a:pt x="195705" y="98478"/>
                    <a:pt x="187834" y="94035"/>
                  </a:cubicBezTo>
                  <a:cubicBezTo>
                    <a:pt x="179962" y="89591"/>
                    <a:pt x="173718" y="83583"/>
                    <a:pt x="169102" y="76012"/>
                  </a:cubicBezTo>
                  <a:cubicBezTo>
                    <a:pt x="164485" y="68440"/>
                    <a:pt x="162125" y="59911"/>
                    <a:pt x="162020" y="50426"/>
                  </a:cubicBezTo>
                  <a:cubicBezTo>
                    <a:pt x="162125" y="40942"/>
                    <a:pt x="164485" y="32426"/>
                    <a:pt x="169102" y="24877"/>
                  </a:cubicBezTo>
                  <a:cubicBezTo>
                    <a:pt x="173718" y="17328"/>
                    <a:pt x="179962" y="11344"/>
                    <a:pt x="187834" y="6923"/>
                  </a:cubicBezTo>
                  <a:cubicBezTo>
                    <a:pt x="195705" y="2502"/>
                    <a:pt x="204576" y="242"/>
                    <a:pt x="214446" y="143"/>
                  </a:cubicBezTo>
                  <a:close/>
                  <a:moveTo>
                    <a:pt x="1887084" y="0"/>
                  </a:moveTo>
                  <a:cubicBezTo>
                    <a:pt x="1892953" y="39"/>
                    <a:pt x="1898651" y="889"/>
                    <a:pt x="1904179" y="2550"/>
                  </a:cubicBezTo>
                  <a:cubicBezTo>
                    <a:pt x="1909706" y="4211"/>
                    <a:pt x="1914579" y="6452"/>
                    <a:pt x="1918797" y="9272"/>
                  </a:cubicBezTo>
                  <a:lnTo>
                    <a:pt x="1913946" y="19415"/>
                  </a:lnTo>
                  <a:cubicBezTo>
                    <a:pt x="1909362" y="16506"/>
                    <a:pt x="1904642" y="14392"/>
                    <a:pt x="1899786" y="13073"/>
                  </a:cubicBezTo>
                  <a:cubicBezTo>
                    <a:pt x="1894930" y="11755"/>
                    <a:pt x="1890458" y="11106"/>
                    <a:pt x="1886369" y="11126"/>
                  </a:cubicBezTo>
                  <a:cubicBezTo>
                    <a:pt x="1879853" y="11162"/>
                    <a:pt x="1874696" y="12377"/>
                    <a:pt x="1870897" y="14771"/>
                  </a:cubicBezTo>
                  <a:cubicBezTo>
                    <a:pt x="1867097" y="17164"/>
                    <a:pt x="1865155" y="20523"/>
                    <a:pt x="1865072" y="24845"/>
                  </a:cubicBezTo>
                  <a:cubicBezTo>
                    <a:pt x="1865222" y="29928"/>
                    <a:pt x="1867173" y="33785"/>
                    <a:pt x="1870925" y="36416"/>
                  </a:cubicBezTo>
                  <a:cubicBezTo>
                    <a:pt x="1874677" y="39048"/>
                    <a:pt x="1879328" y="41169"/>
                    <a:pt x="1884878" y="42781"/>
                  </a:cubicBezTo>
                  <a:cubicBezTo>
                    <a:pt x="1890428" y="44393"/>
                    <a:pt x="1895975" y="46210"/>
                    <a:pt x="1901519" y="48233"/>
                  </a:cubicBezTo>
                  <a:cubicBezTo>
                    <a:pt x="1907063" y="50256"/>
                    <a:pt x="1911703" y="53201"/>
                    <a:pt x="1915437" y="57067"/>
                  </a:cubicBezTo>
                  <a:cubicBezTo>
                    <a:pt x="1919172" y="60933"/>
                    <a:pt x="1921100" y="66437"/>
                    <a:pt x="1921222" y="73577"/>
                  </a:cubicBezTo>
                  <a:cubicBezTo>
                    <a:pt x="1921056" y="81966"/>
                    <a:pt x="1917713" y="88584"/>
                    <a:pt x="1911193" y="93431"/>
                  </a:cubicBezTo>
                  <a:cubicBezTo>
                    <a:pt x="1904672" y="98278"/>
                    <a:pt x="1895969" y="100752"/>
                    <a:pt x="1885083" y="100852"/>
                  </a:cubicBezTo>
                  <a:cubicBezTo>
                    <a:pt x="1877698" y="100778"/>
                    <a:pt x="1870674" y="99357"/>
                    <a:pt x="1864009" y="96589"/>
                  </a:cubicBezTo>
                  <a:cubicBezTo>
                    <a:pt x="1857345" y="93822"/>
                    <a:pt x="1851609" y="90153"/>
                    <a:pt x="1846802" y="85581"/>
                  </a:cubicBezTo>
                  <a:lnTo>
                    <a:pt x="1851945" y="75721"/>
                  </a:lnTo>
                  <a:cubicBezTo>
                    <a:pt x="1856684" y="80181"/>
                    <a:pt x="1861979" y="83622"/>
                    <a:pt x="1867829" y="86046"/>
                  </a:cubicBezTo>
                  <a:cubicBezTo>
                    <a:pt x="1873679" y="88469"/>
                    <a:pt x="1879479" y="89696"/>
                    <a:pt x="1885226" y="89726"/>
                  </a:cubicBezTo>
                  <a:cubicBezTo>
                    <a:pt x="1892518" y="89684"/>
                    <a:pt x="1898229" y="88302"/>
                    <a:pt x="1902360" y="85581"/>
                  </a:cubicBezTo>
                  <a:cubicBezTo>
                    <a:pt x="1906490" y="82860"/>
                    <a:pt x="1908592" y="79049"/>
                    <a:pt x="1908667" y="74149"/>
                  </a:cubicBezTo>
                  <a:cubicBezTo>
                    <a:pt x="1908545" y="68925"/>
                    <a:pt x="1906617" y="64973"/>
                    <a:pt x="1902882" y="62292"/>
                  </a:cubicBezTo>
                  <a:cubicBezTo>
                    <a:pt x="1899147" y="59611"/>
                    <a:pt x="1894508" y="57474"/>
                    <a:pt x="1888964" y="55882"/>
                  </a:cubicBezTo>
                  <a:cubicBezTo>
                    <a:pt x="1883419" y="54289"/>
                    <a:pt x="1877873" y="52514"/>
                    <a:pt x="1872323" y="50555"/>
                  </a:cubicBezTo>
                  <a:cubicBezTo>
                    <a:pt x="1866773" y="48597"/>
                    <a:pt x="1862122" y="45728"/>
                    <a:pt x="1858370" y="41950"/>
                  </a:cubicBezTo>
                  <a:cubicBezTo>
                    <a:pt x="1854618" y="38171"/>
                    <a:pt x="1852667" y="32756"/>
                    <a:pt x="1852517" y="25703"/>
                  </a:cubicBezTo>
                  <a:cubicBezTo>
                    <a:pt x="1852662" y="17755"/>
                    <a:pt x="1855833" y="11507"/>
                    <a:pt x="1862029" y="6957"/>
                  </a:cubicBezTo>
                  <a:cubicBezTo>
                    <a:pt x="1868225" y="2408"/>
                    <a:pt x="1876576" y="89"/>
                    <a:pt x="1887084" y="0"/>
                  </a:cubicBezTo>
                  <a:close/>
                  <a:moveTo>
                    <a:pt x="1287009" y="0"/>
                  </a:moveTo>
                  <a:cubicBezTo>
                    <a:pt x="1292879" y="39"/>
                    <a:pt x="1298577" y="889"/>
                    <a:pt x="1304103" y="2550"/>
                  </a:cubicBezTo>
                  <a:cubicBezTo>
                    <a:pt x="1309631" y="4211"/>
                    <a:pt x="1314503" y="6452"/>
                    <a:pt x="1318721" y="9272"/>
                  </a:cubicBezTo>
                  <a:lnTo>
                    <a:pt x="1313871" y="19415"/>
                  </a:lnTo>
                  <a:cubicBezTo>
                    <a:pt x="1309287" y="16506"/>
                    <a:pt x="1304567" y="14392"/>
                    <a:pt x="1299711" y="13073"/>
                  </a:cubicBezTo>
                  <a:cubicBezTo>
                    <a:pt x="1294855" y="11755"/>
                    <a:pt x="1290383" y="11106"/>
                    <a:pt x="1286294" y="11126"/>
                  </a:cubicBezTo>
                  <a:cubicBezTo>
                    <a:pt x="1279779" y="11162"/>
                    <a:pt x="1274621" y="12377"/>
                    <a:pt x="1270821" y="14771"/>
                  </a:cubicBezTo>
                  <a:cubicBezTo>
                    <a:pt x="1267022" y="17164"/>
                    <a:pt x="1265081" y="20523"/>
                    <a:pt x="1264997" y="24845"/>
                  </a:cubicBezTo>
                  <a:cubicBezTo>
                    <a:pt x="1265147" y="29928"/>
                    <a:pt x="1267099" y="33785"/>
                    <a:pt x="1270850" y="36416"/>
                  </a:cubicBezTo>
                  <a:cubicBezTo>
                    <a:pt x="1274602" y="39048"/>
                    <a:pt x="1279253" y="41169"/>
                    <a:pt x="1284803" y="42781"/>
                  </a:cubicBezTo>
                  <a:cubicBezTo>
                    <a:pt x="1290353" y="44393"/>
                    <a:pt x="1295900" y="46210"/>
                    <a:pt x="1301444" y="48233"/>
                  </a:cubicBezTo>
                  <a:cubicBezTo>
                    <a:pt x="1306988" y="50256"/>
                    <a:pt x="1311627" y="53201"/>
                    <a:pt x="1315362" y="57067"/>
                  </a:cubicBezTo>
                  <a:cubicBezTo>
                    <a:pt x="1319097" y="60933"/>
                    <a:pt x="1321025" y="66437"/>
                    <a:pt x="1321147" y="73577"/>
                  </a:cubicBezTo>
                  <a:cubicBezTo>
                    <a:pt x="1320981" y="81966"/>
                    <a:pt x="1317638" y="88584"/>
                    <a:pt x="1311117" y="93431"/>
                  </a:cubicBezTo>
                  <a:cubicBezTo>
                    <a:pt x="1304597" y="98278"/>
                    <a:pt x="1295893" y="100752"/>
                    <a:pt x="1285008" y="100852"/>
                  </a:cubicBezTo>
                  <a:cubicBezTo>
                    <a:pt x="1277623" y="100778"/>
                    <a:pt x="1270599" y="99357"/>
                    <a:pt x="1263934" y="96589"/>
                  </a:cubicBezTo>
                  <a:cubicBezTo>
                    <a:pt x="1257270" y="93822"/>
                    <a:pt x="1251534" y="90153"/>
                    <a:pt x="1246727" y="85581"/>
                  </a:cubicBezTo>
                  <a:lnTo>
                    <a:pt x="1251871" y="75721"/>
                  </a:lnTo>
                  <a:cubicBezTo>
                    <a:pt x="1256609" y="80181"/>
                    <a:pt x="1261903" y="83622"/>
                    <a:pt x="1267754" y="86046"/>
                  </a:cubicBezTo>
                  <a:cubicBezTo>
                    <a:pt x="1273605" y="88469"/>
                    <a:pt x="1279404" y="89696"/>
                    <a:pt x="1285151" y="89726"/>
                  </a:cubicBezTo>
                  <a:cubicBezTo>
                    <a:pt x="1292443" y="89684"/>
                    <a:pt x="1298155" y="88302"/>
                    <a:pt x="1302285" y="85581"/>
                  </a:cubicBezTo>
                  <a:cubicBezTo>
                    <a:pt x="1306415" y="82860"/>
                    <a:pt x="1308517" y="79049"/>
                    <a:pt x="1308592" y="74149"/>
                  </a:cubicBezTo>
                  <a:cubicBezTo>
                    <a:pt x="1308470" y="68925"/>
                    <a:pt x="1306542" y="64973"/>
                    <a:pt x="1302807" y="62292"/>
                  </a:cubicBezTo>
                  <a:cubicBezTo>
                    <a:pt x="1299072" y="59611"/>
                    <a:pt x="1294433" y="57474"/>
                    <a:pt x="1288889" y="55882"/>
                  </a:cubicBezTo>
                  <a:cubicBezTo>
                    <a:pt x="1283345" y="54289"/>
                    <a:pt x="1277797" y="52514"/>
                    <a:pt x="1272248" y="50555"/>
                  </a:cubicBezTo>
                  <a:cubicBezTo>
                    <a:pt x="1266698" y="48597"/>
                    <a:pt x="1262047" y="45728"/>
                    <a:pt x="1258295" y="41950"/>
                  </a:cubicBezTo>
                  <a:cubicBezTo>
                    <a:pt x="1254543" y="38171"/>
                    <a:pt x="1252592" y="32756"/>
                    <a:pt x="1252442" y="25703"/>
                  </a:cubicBezTo>
                  <a:cubicBezTo>
                    <a:pt x="1252587" y="17755"/>
                    <a:pt x="1255757" y="11507"/>
                    <a:pt x="1261953" y="6957"/>
                  </a:cubicBezTo>
                  <a:cubicBezTo>
                    <a:pt x="1268149" y="2408"/>
                    <a:pt x="1276501" y="89"/>
                    <a:pt x="1287009" y="0"/>
                  </a:cubicBezTo>
                  <a:close/>
                </a:path>
              </a:pathLst>
            </a:custGeom>
            <a:solidFill>
              <a:srgbClr val="C4C5C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zh-CN" altLang="en-US" sz="1108"/>
            </a:p>
          </p:txBody>
        </p:sp>
        <p:sp>
          <p:nvSpPr>
            <p:cNvPr id="7" name="Freeform 37">
              <a:extLst>
                <a:ext uri="{FF2B5EF4-FFF2-40B4-BE49-F238E27FC236}">
                  <a16:creationId xmlns:a16="http://schemas.microsoft.com/office/drawing/2014/main" id="{CA88AF08-DB02-0687-A581-52D3F6827782}"/>
                </a:ext>
              </a:extLst>
            </p:cNvPr>
            <p:cNvSpPr/>
            <p:nvPr/>
          </p:nvSpPr>
          <p:spPr>
            <a:xfrm>
              <a:off x="8481061" y="4122944"/>
              <a:ext cx="1325878" cy="1325928"/>
            </a:xfrm>
            <a:custGeom>
              <a:avLst/>
              <a:gdLst>
                <a:gd name="connsiteX0" fmla="*/ 1233964 w 2467736"/>
                <a:gd name="connsiteY0" fmla="*/ 0 h 2467832"/>
                <a:gd name="connsiteX1" fmla="*/ 0 w 2467736"/>
                <a:gd name="connsiteY1" fmla="*/ 1233868 h 2467832"/>
                <a:gd name="connsiteX2" fmla="*/ 1524 w 2467736"/>
                <a:gd name="connsiteY2" fmla="*/ 1264349 h 2467832"/>
                <a:gd name="connsiteX3" fmla="*/ 205264 w 2467736"/>
                <a:gd name="connsiteY3" fmla="*/ 1341787 h 2467832"/>
                <a:gd name="connsiteX4" fmla="*/ 871538 w 2467736"/>
                <a:gd name="connsiteY4" fmla="*/ 770477 h 2467832"/>
                <a:gd name="connsiteX5" fmla="*/ 1482090 w 2467736"/>
                <a:gd name="connsiteY5" fmla="*/ 1083374 h 2467832"/>
                <a:gd name="connsiteX6" fmla="*/ 1793367 w 2467736"/>
                <a:gd name="connsiteY6" fmla="*/ 1106710 h 2467832"/>
                <a:gd name="connsiteX7" fmla="*/ 2321624 w 2467736"/>
                <a:gd name="connsiteY7" fmla="*/ 1816227 h 2467832"/>
                <a:gd name="connsiteX8" fmla="*/ 2467737 w 2467736"/>
                <a:gd name="connsiteY8" fmla="*/ 1233773 h 2467832"/>
                <a:gd name="connsiteX9" fmla="*/ 1233964 w 2467736"/>
                <a:gd name="connsiteY9" fmla="*/ 0 h 2467832"/>
                <a:gd name="connsiteX10" fmla="*/ 1864995 w 2467736"/>
                <a:gd name="connsiteY10" fmla="*/ 1561910 h 2467832"/>
                <a:gd name="connsiteX11" fmla="*/ 1566577 w 2467736"/>
                <a:gd name="connsiteY11" fmla="*/ 1346073 h 2467832"/>
                <a:gd name="connsiteX12" fmla="*/ 1237393 w 2467736"/>
                <a:gd name="connsiteY12" fmla="*/ 1646206 h 2467832"/>
                <a:gd name="connsiteX13" fmla="*/ 907637 w 2467736"/>
                <a:gd name="connsiteY13" fmla="*/ 1334643 h 2467832"/>
                <a:gd name="connsiteX14" fmla="*/ 302800 w 2467736"/>
                <a:gd name="connsiteY14" fmla="*/ 1908429 h 2467832"/>
                <a:gd name="connsiteX15" fmla="*/ 192596 w 2467736"/>
                <a:gd name="connsiteY15" fmla="*/ 1893856 h 2467832"/>
                <a:gd name="connsiteX16" fmla="*/ 1233869 w 2467736"/>
                <a:gd name="connsiteY16" fmla="*/ 2467832 h 2467832"/>
                <a:gd name="connsiteX17" fmla="*/ 2269141 w 2467736"/>
                <a:gd name="connsiteY17" fmla="*/ 1903952 h 2467832"/>
                <a:gd name="connsiteX18" fmla="*/ 1864995 w 2467736"/>
                <a:gd name="connsiteY18" fmla="*/ 1561910 h 24678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2467736" h="2467832">
                  <a:moveTo>
                    <a:pt x="1233964" y="0"/>
                  </a:moveTo>
                  <a:cubicBezTo>
                    <a:pt x="552450" y="0"/>
                    <a:pt x="0" y="552355"/>
                    <a:pt x="0" y="1233868"/>
                  </a:cubicBezTo>
                  <a:cubicBezTo>
                    <a:pt x="0" y="1244156"/>
                    <a:pt x="1333" y="1254157"/>
                    <a:pt x="1524" y="1264349"/>
                  </a:cubicBezTo>
                  <a:cubicBezTo>
                    <a:pt x="61722" y="1314164"/>
                    <a:pt x="127921" y="1344168"/>
                    <a:pt x="205264" y="1341787"/>
                  </a:cubicBezTo>
                  <a:cubicBezTo>
                    <a:pt x="483870" y="1333119"/>
                    <a:pt x="751713" y="956501"/>
                    <a:pt x="871538" y="770477"/>
                  </a:cubicBezTo>
                  <a:cubicBezTo>
                    <a:pt x="1309973" y="90678"/>
                    <a:pt x="1199007" y="1596295"/>
                    <a:pt x="1482090" y="1083374"/>
                  </a:cubicBezTo>
                  <a:cubicBezTo>
                    <a:pt x="1575626" y="913829"/>
                    <a:pt x="1666589" y="821436"/>
                    <a:pt x="1793367" y="1106710"/>
                  </a:cubicBezTo>
                  <a:cubicBezTo>
                    <a:pt x="1929479" y="1413320"/>
                    <a:pt x="2078736" y="1661636"/>
                    <a:pt x="2321624" y="1816227"/>
                  </a:cubicBezTo>
                  <a:cubicBezTo>
                    <a:pt x="2414588" y="1642682"/>
                    <a:pt x="2467737" y="1444466"/>
                    <a:pt x="2467737" y="1233773"/>
                  </a:cubicBezTo>
                  <a:cubicBezTo>
                    <a:pt x="2467832" y="552355"/>
                    <a:pt x="1915287" y="0"/>
                    <a:pt x="1233964" y="0"/>
                  </a:cubicBezTo>
                  <a:close/>
                  <a:moveTo>
                    <a:pt x="1864995" y="1561910"/>
                  </a:moveTo>
                  <a:cubicBezTo>
                    <a:pt x="1713548" y="1395508"/>
                    <a:pt x="1670018" y="1191006"/>
                    <a:pt x="1566577" y="1346073"/>
                  </a:cubicBezTo>
                  <a:cubicBezTo>
                    <a:pt x="1419416" y="1567243"/>
                    <a:pt x="1334738" y="1910525"/>
                    <a:pt x="1237393" y="1646206"/>
                  </a:cubicBezTo>
                  <a:cubicBezTo>
                    <a:pt x="1127474" y="1348168"/>
                    <a:pt x="1076039" y="1025176"/>
                    <a:pt x="907637" y="1334643"/>
                  </a:cubicBezTo>
                  <a:cubicBezTo>
                    <a:pt x="779336" y="1570292"/>
                    <a:pt x="634936" y="1892522"/>
                    <a:pt x="302800" y="1908429"/>
                  </a:cubicBezTo>
                  <a:cubicBezTo>
                    <a:pt x="271367" y="1909953"/>
                    <a:pt x="233648" y="1904429"/>
                    <a:pt x="192596" y="1893856"/>
                  </a:cubicBezTo>
                  <a:cubicBezTo>
                    <a:pt x="411385" y="2238470"/>
                    <a:pt x="795338" y="2467832"/>
                    <a:pt x="1233869" y="2467832"/>
                  </a:cubicBezTo>
                  <a:cubicBezTo>
                    <a:pt x="1668018" y="2467832"/>
                    <a:pt x="2049208" y="2243042"/>
                    <a:pt x="2269141" y="1903952"/>
                  </a:cubicBezTo>
                  <a:cubicBezTo>
                    <a:pt x="2124742" y="1830324"/>
                    <a:pt x="2005584" y="1716310"/>
                    <a:pt x="1864995" y="1561910"/>
                  </a:cubicBezTo>
                  <a:close/>
                </a:path>
              </a:pathLst>
            </a:custGeom>
            <a:solidFill>
              <a:schemeClr val="accent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zh-CN" altLang="en-US" sz="1108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1"/>
                </a:gradFill>
              </a:endParaRPr>
            </a:p>
          </p:txBody>
        </p:sp>
        <p:sp>
          <p:nvSpPr>
            <p:cNvPr id="8" name="Freeform 38">
              <a:extLst>
                <a:ext uri="{FF2B5EF4-FFF2-40B4-BE49-F238E27FC236}">
                  <a16:creationId xmlns:a16="http://schemas.microsoft.com/office/drawing/2014/main" id="{41E7C8EC-DD63-DEC6-D3E5-68022520C8A8}"/>
                </a:ext>
              </a:extLst>
            </p:cNvPr>
            <p:cNvSpPr/>
            <p:nvPr/>
          </p:nvSpPr>
          <p:spPr>
            <a:xfrm>
              <a:off x="8177212" y="5678940"/>
              <a:ext cx="1933576" cy="281300"/>
            </a:xfrm>
            <a:custGeom>
              <a:avLst/>
              <a:gdLst/>
              <a:ahLst/>
              <a:cxnLst/>
              <a:rect l="l" t="t" r="r" b="b"/>
              <a:pathLst>
                <a:path w="2792835" h="406308">
                  <a:moveTo>
                    <a:pt x="1738922" y="101718"/>
                  </a:moveTo>
                  <a:lnTo>
                    <a:pt x="1738922" y="305153"/>
                  </a:lnTo>
                  <a:lnTo>
                    <a:pt x="1777137" y="305153"/>
                  </a:lnTo>
                  <a:cubicBezTo>
                    <a:pt x="1809357" y="305153"/>
                    <a:pt x="1834645" y="296348"/>
                    <a:pt x="1853003" y="278740"/>
                  </a:cubicBezTo>
                  <a:cubicBezTo>
                    <a:pt x="1871361" y="261131"/>
                    <a:pt x="1880540" y="236217"/>
                    <a:pt x="1880540" y="203997"/>
                  </a:cubicBezTo>
                  <a:cubicBezTo>
                    <a:pt x="1880540" y="171402"/>
                    <a:pt x="1871361" y="146207"/>
                    <a:pt x="1853003" y="128411"/>
                  </a:cubicBezTo>
                  <a:cubicBezTo>
                    <a:pt x="1834645" y="110616"/>
                    <a:pt x="1809357" y="101718"/>
                    <a:pt x="1777137" y="101718"/>
                  </a:cubicBezTo>
                  <a:close/>
                  <a:moveTo>
                    <a:pt x="2114550" y="6182"/>
                  </a:moveTo>
                  <a:lnTo>
                    <a:pt x="2368001" y="6182"/>
                  </a:lnTo>
                  <a:lnTo>
                    <a:pt x="2368001" y="94412"/>
                  </a:lnTo>
                  <a:lnTo>
                    <a:pt x="2224697" y="94412"/>
                  </a:lnTo>
                  <a:lnTo>
                    <a:pt x="2224697" y="159039"/>
                  </a:lnTo>
                  <a:lnTo>
                    <a:pt x="2351142" y="159039"/>
                  </a:lnTo>
                  <a:lnTo>
                    <a:pt x="2351142" y="242773"/>
                  </a:lnTo>
                  <a:lnTo>
                    <a:pt x="2224697" y="242773"/>
                  </a:lnTo>
                  <a:lnTo>
                    <a:pt x="2224697" y="314144"/>
                  </a:lnTo>
                  <a:lnTo>
                    <a:pt x="2368001" y="314144"/>
                  </a:lnTo>
                  <a:lnTo>
                    <a:pt x="2368001" y="402374"/>
                  </a:lnTo>
                  <a:lnTo>
                    <a:pt x="2114550" y="402374"/>
                  </a:lnTo>
                  <a:close/>
                  <a:moveTo>
                    <a:pt x="1628775" y="6182"/>
                  </a:moveTo>
                  <a:lnTo>
                    <a:pt x="1785566" y="6182"/>
                  </a:lnTo>
                  <a:cubicBezTo>
                    <a:pt x="1827153" y="6182"/>
                    <a:pt x="1863587" y="14518"/>
                    <a:pt x="1894870" y="31190"/>
                  </a:cubicBezTo>
                  <a:cubicBezTo>
                    <a:pt x="1926154" y="47862"/>
                    <a:pt x="1950225" y="71184"/>
                    <a:pt x="1967084" y="101156"/>
                  </a:cubicBezTo>
                  <a:cubicBezTo>
                    <a:pt x="1983944" y="131128"/>
                    <a:pt x="1992373" y="165408"/>
                    <a:pt x="1992373" y="203997"/>
                  </a:cubicBezTo>
                  <a:cubicBezTo>
                    <a:pt x="1992373" y="242211"/>
                    <a:pt x="1983850" y="276305"/>
                    <a:pt x="1966803" y="306276"/>
                  </a:cubicBezTo>
                  <a:cubicBezTo>
                    <a:pt x="1949756" y="336249"/>
                    <a:pt x="1925592" y="359758"/>
                    <a:pt x="1894308" y="376804"/>
                  </a:cubicBezTo>
                  <a:cubicBezTo>
                    <a:pt x="1863025" y="393851"/>
                    <a:pt x="1826778" y="402374"/>
                    <a:pt x="1785566" y="402374"/>
                  </a:cubicBezTo>
                  <a:lnTo>
                    <a:pt x="1628775" y="402374"/>
                  </a:lnTo>
                  <a:close/>
                  <a:moveTo>
                    <a:pt x="1381125" y="6182"/>
                  </a:moveTo>
                  <a:lnTo>
                    <a:pt x="1491272" y="6182"/>
                  </a:lnTo>
                  <a:lnTo>
                    <a:pt x="1491272" y="402374"/>
                  </a:lnTo>
                  <a:lnTo>
                    <a:pt x="1381125" y="402374"/>
                  </a:lnTo>
                  <a:close/>
                  <a:moveTo>
                    <a:pt x="1028700" y="6182"/>
                  </a:moveTo>
                  <a:lnTo>
                    <a:pt x="1138847" y="6182"/>
                  </a:lnTo>
                  <a:lnTo>
                    <a:pt x="1138847" y="318078"/>
                  </a:lnTo>
                  <a:lnTo>
                    <a:pt x="1261920" y="318078"/>
                  </a:lnTo>
                  <a:lnTo>
                    <a:pt x="1261920" y="402374"/>
                  </a:lnTo>
                  <a:lnTo>
                    <a:pt x="1028700" y="402374"/>
                  </a:lnTo>
                  <a:close/>
                  <a:moveTo>
                    <a:pt x="0" y="6182"/>
                  </a:moveTo>
                  <a:lnTo>
                    <a:pt x="133188" y="6182"/>
                  </a:lnTo>
                  <a:lnTo>
                    <a:pt x="232658" y="263566"/>
                  </a:lnTo>
                  <a:lnTo>
                    <a:pt x="329880" y="6182"/>
                  </a:lnTo>
                  <a:lnTo>
                    <a:pt x="462506" y="6182"/>
                  </a:lnTo>
                  <a:lnTo>
                    <a:pt x="462506" y="402374"/>
                  </a:lnTo>
                  <a:lnTo>
                    <a:pt x="352359" y="402374"/>
                  </a:lnTo>
                  <a:lnTo>
                    <a:pt x="352359" y="183766"/>
                  </a:lnTo>
                  <a:lnTo>
                    <a:pt x="277616" y="402374"/>
                  </a:lnTo>
                  <a:lnTo>
                    <a:pt x="185452" y="402374"/>
                  </a:lnTo>
                  <a:lnTo>
                    <a:pt x="110147" y="182080"/>
                  </a:lnTo>
                  <a:lnTo>
                    <a:pt x="110147" y="402374"/>
                  </a:lnTo>
                  <a:lnTo>
                    <a:pt x="0" y="402374"/>
                  </a:lnTo>
                  <a:close/>
                  <a:moveTo>
                    <a:pt x="2633234" y="0"/>
                  </a:moveTo>
                  <a:cubicBezTo>
                    <a:pt x="2679316" y="0"/>
                    <a:pt x="2716125" y="10771"/>
                    <a:pt x="2743662" y="32314"/>
                  </a:cubicBezTo>
                  <a:cubicBezTo>
                    <a:pt x="2771199" y="53856"/>
                    <a:pt x="2785904" y="84109"/>
                    <a:pt x="2787777" y="123073"/>
                  </a:cubicBezTo>
                  <a:lnTo>
                    <a:pt x="2668077" y="123073"/>
                  </a:lnTo>
                  <a:cubicBezTo>
                    <a:pt x="2667702" y="111084"/>
                    <a:pt x="2664049" y="102092"/>
                    <a:pt x="2657118" y="96098"/>
                  </a:cubicBezTo>
                  <a:cubicBezTo>
                    <a:pt x="2650187" y="90103"/>
                    <a:pt x="2641289" y="87106"/>
                    <a:pt x="2630424" y="87106"/>
                  </a:cubicBezTo>
                  <a:cubicBezTo>
                    <a:pt x="2622182" y="87106"/>
                    <a:pt x="2615438" y="89541"/>
                    <a:pt x="2610193" y="94412"/>
                  </a:cubicBezTo>
                  <a:cubicBezTo>
                    <a:pt x="2604948" y="99282"/>
                    <a:pt x="2602325" y="106213"/>
                    <a:pt x="2602325" y="115205"/>
                  </a:cubicBezTo>
                  <a:cubicBezTo>
                    <a:pt x="2602325" y="122698"/>
                    <a:pt x="2605229" y="129161"/>
                    <a:pt x="2611036" y="134593"/>
                  </a:cubicBezTo>
                  <a:cubicBezTo>
                    <a:pt x="2616843" y="140026"/>
                    <a:pt x="2624055" y="144709"/>
                    <a:pt x="2632672" y="148643"/>
                  </a:cubicBezTo>
                  <a:cubicBezTo>
                    <a:pt x="2641289" y="152576"/>
                    <a:pt x="2654027" y="157540"/>
                    <a:pt x="2670886" y="163535"/>
                  </a:cubicBezTo>
                  <a:cubicBezTo>
                    <a:pt x="2695988" y="172152"/>
                    <a:pt x="2716687" y="180675"/>
                    <a:pt x="2732985" y="189105"/>
                  </a:cubicBezTo>
                  <a:cubicBezTo>
                    <a:pt x="2749282" y="197534"/>
                    <a:pt x="2763331" y="209336"/>
                    <a:pt x="2775133" y="224509"/>
                  </a:cubicBezTo>
                  <a:cubicBezTo>
                    <a:pt x="2786934" y="239682"/>
                    <a:pt x="2792835" y="258883"/>
                    <a:pt x="2792835" y="282112"/>
                  </a:cubicBezTo>
                  <a:cubicBezTo>
                    <a:pt x="2792835" y="305715"/>
                    <a:pt x="2786934" y="326882"/>
                    <a:pt x="2775133" y="345615"/>
                  </a:cubicBezTo>
                  <a:cubicBezTo>
                    <a:pt x="2763331" y="364347"/>
                    <a:pt x="2746285" y="379146"/>
                    <a:pt x="2723993" y="390011"/>
                  </a:cubicBezTo>
                  <a:cubicBezTo>
                    <a:pt x="2701701" y="400875"/>
                    <a:pt x="2675382" y="406308"/>
                    <a:pt x="2645035" y="406308"/>
                  </a:cubicBezTo>
                  <a:cubicBezTo>
                    <a:pt x="2598953" y="406308"/>
                    <a:pt x="2561114" y="395349"/>
                    <a:pt x="2531517" y="373433"/>
                  </a:cubicBezTo>
                  <a:cubicBezTo>
                    <a:pt x="2501919" y="351515"/>
                    <a:pt x="2485997" y="320139"/>
                    <a:pt x="2483749" y="279302"/>
                  </a:cubicBezTo>
                  <a:lnTo>
                    <a:pt x="2601201" y="279302"/>
                  </a:lnTo>
                  <a:cubicBezTo>
                    <a:pt x="2602325" y="293164"/>
                    <a:pt x="2606447" y="303279"/>
                    <a:pt x="2613565" y="309648"/>
                  </a:cubicBezTo>
                  <a:cubicBezTo>
                    <a:pt x="2620683" y="316017"/>
                    <a:pt x="2629862" y="319202"/>
                    <a:pt x="2641102" y="319202"/>
                  </a:cubicBezTo>
                  <a:cubicBezTo>
                    <a:pt x="2651217" y="319202"/>
                    <a:pt x="2659553" y="316673"/>
                    <a:pt x="2666109" y="311615"/>
                  </a:cubicBezTo>
                  <a:cubicBezTo>
                    <a:pt x="2672666" y="306558"/>
                    <a:pt x="2675944" y="299533"/>
                    <a:pt x="2675944" y="290541"/>
                  </a:cubicBezTo>
                  <a:cubicBezTo>
                    <a:pt x="2675944" y="278927"/>
                    <a:pt x="2670512" y="269935"/>
                    <a:pt x="2659647" y="263566"/>
                  </a:cubicBezTo>
                  <a:cubicBezTo>
                    <a:pt x="2648782" y="257197"/>
                    <a:pt x="2631173" y="250079"/>
                    <a:pt x="2606821" y="242211"/>
                  </a:cubicBezTo>
                  <a:cubicBezTo>
                    <a:pt x="2580970" y="233594"/>
                    <a:pt x="2560084" y="225258"/>
                    <a:pt x="2544161" y="217203"/>
                  </a:cubicBezTo>
                  <a:cubicBezTo>
                    <a:pt x="2528239" y="209148"/>
                    <a:pt x="2514376" y="197347"/>
                    <a:pt x="2502575" y="181799"/>
                  </a:cubicBezTo>
                  <a:cubicBezTo>
                    <a:pt x="2490773" y="166251"/>
                    <a:pt x="2484873" y="145926"/>
                    <a:pt x="2484873" y="120825"/>
                  </a:cubicBezTo>
                  <a:cubicBezTo>
                    <a:pt x="2484873" y="95349"/>
                    <a:pt x="2491242" y="73525"/>
                    <a:pt x="2503980" y="55355"/>
                  </a:cubicBezTo>
                  <a:cubicBezTo>
                    <a:pt x="2516718" y="37184"/>
                    <a:pt x="2534327" y="23416"/>
                    <a:pt x="2556805" y="14050"/>
                  </a:cubicBezTo>
                  <a:cubicBezTo>
                    <a:pt x="2579285" y="4683"/>
                    <a:pt x="2604761" y="0"/>
                    <a:pt x="2633234" y="0"/>
                  </a:cubicBezTo>
                  <a:close/>
                  <a:moveTo>
                    <a:pt x="737759" y="0"/>
                  </a:moveTo>
                  <a:cubicBezTo>
                    <a:pt x="783841" y="0"/>
                    <a:pt x="820650" y="10771"/>
                    <a:pt x="848187" y="32314"/>
                  </a:cubicBezTo>
                  <a:cubicBezTo>
                    <a:pt x="875724" y="53856"/>
                    <a:pt x="890429" y="84109"/>
                    <a:pt x="892302" y="123073"/>
                  </a:cubicBezTo>
                  <a:lnTo>
                    <a:pt x="772602" y="123073"/>
                  </a:lnTo>
                  <a:cubicBezTo>
                    <a:pt x="772227" y="111084"/>
                    <a:pt x="768574" y="102092"/>
                    <a:pt x="761643" y="96098"/>
                  </a:cubicBezTo>
                  <a:cubicBezTo>
                    <a:pt x="754712" y="90103"/>
                    <a:pt x="745814" y="87106"/>
                    <a:pt x="734949" y="87106"/>
                  </a:cubicBezTo>
                  <a:cubicBezTo>
                    <a:pt x="726707" y="87106"/>
                    <a:pt x="719963" y="89541"/>
                    <a:pt x="714718" y="94412"/>
                  </a:cubicBezTo>
                  <a:cubicBezTo>
                    <a:pt x="709473" y="99282"/>
                    <a:pt x="706851" y="106213"/>
                    <a:pt x="706851" y="115205"/>
                  </a:cubicBezTo>
                  <a:cubicBezTo>
                    <a:pt x="706851" y="122698"/>
                    <a:pt x="709754" y="129161"/>
                    <a:pt x="715561" y="134593"/>
                  </a:cubicBezTo>
                  <a:cubicBezTo>
                    <a:pt x="721368" y="140026"/>
                    <a:pt x="728580" y="144709"/>
                    <a:pt x="737197" y="148643"/>
                  </a:cubicBezTo>
                  <a:cubicBezTo>
                    <a:pt x="745814" y="152576"/>
                    <a:pt x="758552" y="157540"/>
                    <a:pt x="775411" y="163535"/>
                  </a:cubicBezTo>
                  <a:cubicBezTo>
                    <a:pt x="800513" y="172152"/>
                    <a:pt x="821213" y="180675"/>
                    <a:pt x="837510" y="189105"/>
                  </a:cubicBezTo>
                  <a:cubicBezTo>
                    <a:pt x="853807" y="197534"/>
                    <a:pt x="867856" y="209336"/>
                    <a:pt x="879658" y="224509"/>
                  </a:cubicBezTo>
                  <a:cubicBezTo>
                    <a:pt x="891459" y="239682"/>
                    <a:pt x="897360" y="258883"/>
                    <a:pt x="897360" y="282112"/>
                  </a:cubicBezTo>
                  <a:cubicBezTo>
                    <a:pt x="897360" y="305715"/>
                    <a:pt x="891459" y="326882"/>
                    <a:pt x="879658" y="345615"/>
                  </a:cubicBezTo>
                  <a:cubicBezTo>
                    <a:pt x="867856" y="364347"/>
                    <a:pt x="850810" y="379146"/>
                    <a:pt x="828518" y="390011"/>
                  </a:cubicBezTo>
                  <a:cubicBezTo>
                    <a:pt x="806227" y="400875"/>
                    <a:pt x="779907" y="406308"/>
                    <a:pt x="749561" y="406308"/>
                  </a:cubicBezTo>
                  <a:cubicBezTo>
                    <a:pt x="703479" y="406308"/>
                    <a:pt x="665639" y="395349"/>
                    <a:pt x="636042" y="373433"/>
                  </a:cubicBezTo>
                  <a:cubicBezTo>
                    <a:pt x="606444" y="351515"/>
                    <a:pt x="590522" y="320139"/>
                    <a:pt x="588274" y="279302"/>
                  </a:cubicBezTo>
                  <a:lnTo>
                    <a:pt x="705727" y="279302"/>
                  </a:lnTo>
                  <a:cubicBezTo>
                    <a:pt x="706851" y="293164"/>
                    <a:pt x="710972" y="303279"/>
                    <a:pt x="718090" y="309648"/>
                  </a:cubicBezTo>
                  <a:cubicBezTo>
                    <a:pt x="725208" y="316017"/>
                    <a:pt x="734387" y="319202"/>
                    <a:pt x="745627" y="319202"/>
                  </a:cubicBezTo>
                  <a:cubicBezTo>
                    <a:pt x="755742" y="319202"/>
                    <a:pt x="764078" y="316673"/>
                    <a:pt x="770635" y="311615"/>
                  </a:cubicBezTo>
                  <a:cubicBezTo>
                    <a:pt x="777191" y="306558"/>
                    <a:pt x="780469" y="299533"/>
                    <a:pt x="780469" y="290541"/>
                  </a:cubicBezTo>
                  <a:cubicBezTo>
                    <a:pt x="780469" y="278927"/>
                    <a:pt x="775037" y="269935"/>
                    <a:pt x="764172" y="263566"/>
                  </a:cubicBezTo>
                  <a:cubicBezTo>
                    <a:pt x="753307" y="257197"/>
                    <a:pt x="735699" y="250079"/>
                    <a:pt x="711346" y="242211"/>
                  </a:cubicBezTo>
                  <a:cubicBezTo>
                    <a:pt x="685496" y="233594"/>
                    <a:pt x="664609" y="225258"/>
                    <a:pt x="648686" y="217203"/>
                  </a:cubicBezTo>
                  <a:cubicBezTo>
                    <a:pt x="632764" y="209148"/>
                    <a:pt x="618902" y="197347"/>
                    <a:pt x="607100" y="181799"/>
                  </a:cubicBezTo>
                  <a:cubicBezTo>
                    <a:pt x="595299" y="166251"/>
                    <a:pt x="589398" y="145926"/>
                    <a:pt x="589398" y="120825"/>
                  </a:cubicBezTo>
                  <a:cubicBezTo>
                    <a:pt x="589398" y="95349"/>
                    <a:pt x="595767" y="73525"/>
                    <a:pt x="608505" y="55355"/>
                  </a:cubicBezTo>
                  <a:cubicBezTo>
                    <a:pt x="621243" y="37184"/>
                    <a:pt x="638852" y="23416"/>
                    <a:pt x="661331" y="14050"/>
                  </a:cubicBezTo>
                  <a:cubicBezTo>
                    <a:pt x="683810" y="4683"/>
                    <a:pt x="709286" y="0"/>
                    <a:pt x="737759" y="0"/>
                  </a:cubicBezTo>
                  <a:close/>
                </a:path>
              </a:pathLst>
            </a:custGeom>
            <a:solidFill>
              <a:srgbClr val="2723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zh-CN" altLang="en-US" sz="1108"/>
            </a:p>
          </p:txBody>
        </p:sp>
      </p:grpSp>
    </p:spTree>
    <p:extLst>
      <p:ext uri="{BB962C8B-B14F-4D97-AF65-F5344CB8AC3E}">
        <p14:creationId xmlns:p14="http://schemas.microsoft.com/office/powerpoint/2010/main" val="1628889319"/>
      </p:ext>
    </p:extLst>
  </p:cSld>
  <p:clrMapOvr>
    <a:masterClrMapping/>
  </p:clrMapOvr>
</p:sld>
</file>

<file path=ppt/theme/theme1.xml><?xml version="1.0" encoding="utf-8"?>
<a:theme xmlns:a="http://schemas.openxmlformats.org/drawingml/2006/main" name="Simplicity theme">
  <a:themeElements>
    <a:clrScheme name="1-single 02 bright">
      <a:dk1>
        <a:sysClr val="windowText" lastClr="000000"/>
      </a:dk1>
      <a:lt1>
        <a:srgbClr val="FFFFFF"/>
      </a:lt1>
      <a:dk2>
        <a:srgbClr val="262626"/>
      </a:dk2>
      <a:lt2>
        <a:srgbClr val="EFEFEF"/>
      </a:lt2>
      <a:accent1>
        <a:srgbClr val="88B7EF"/>
      </a:accent1>
      <a:accent2>
        <a:srgbClr val="595959"/>
      </a:accent2>
      <a:accent3>
        <a:srgbClr val="7F7F7F"/>
      </a:accent3>
      <a:accent4>
        <a:srgbClr val="A5A5A5"/>
      </a:accent4>
      <a:accent5>
        <a:srgbClr val="BFBFBF"/>
      </a:accent5>
      <a:accent6>
        <a:srgbClr val="D8D8D8"/>
      </a:accent6>
      <a:hlink>
        <a:srgbClr val="88B7EF"/>
      </a:hlink>
      <a:folHlink>
        <a:srgbClr val="BFBFBF"/>
      </a:folHlink>
    </a:clrScheme>
    <a:fontScheme name="Custom 39">
      <a:majorFont>
        <a:latin typeface="Comic Neue"/>
        <a:ea typeface="Microsoft YaHei UI"/>
        <a:cs typeface=""/>
      </a:majorFont>
      <a:minorFont>
        <a:latin typeface="Comic Neue Light"/>
        <a:ea typeface="Microsoft YaHei UI Light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webextensions/_rels/taskpanes.xml.rels><?xml version="1.0" encoding="UTF-8" standalone="yes"?>
<Relationships xmlns="http://schemas.openxmlformats.org/package/2006/relationships"><Relationship Id="rId1" Type="http://schemas.microsoft.com/office/2011/relationships/webextension" Target="webextension1.xml"/></Relationships>
</file>

<file path=ppt/webextensions/taskpanes.xml><?xml version="1.0" encoding="utf-8"?>
<wetp:taskpanes xmlns:wetp="http://schemas.microsoft.com/office/webextensions/taskpanes/2010/11">
  <wetp:taskpane dockstate="right" visibility="0" width="438" row="0">
    <wetp:webextensionref xmlns:r="http://schemas.openxmlformats.org/officeDocument/2006/relationships" r:id="rId1"/>
  </wetp:taskpane>
</wetp:taskpanes>
</file>

<file path=ppt/webextensions/webextension1.xml><?xml version="1.0" encoding="utf-8"?>
<we:webextension xmlns:we="http://schemas.microsoft.com/office/webextensions/webextension/2010/11" id="{A3BDCDB6-711F-47F3-ADC3-B98A7071C45E}">
  <we:reference id="wa104379997" version="2.0.0.0" store="en-US" storeType="OMEX"/>
  <we:alternateReferences>
    <we:reference id="WA104379997" version="2.0.0.0" store="" storeType="OMEX"/>
  </we:alternateReferences>
  <we:properties/>
  <we:bindings/>
  <we:snapshot xmlns:r="http://schemas.openxmlformats.org/officeDocument/2006/relationships"/>
</we:webextension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e7d195523061f1c0 xmlns="http://e7d195523061f1c0/custom/data/def">
  <_7b1dac89e7d195523061f1c0316ecb71 xmlns="">e7d195523061f1c0cef09ac28eaae964ec9988a5cce77c8b8C1E4685C6E6B40CD7615480512384A61EE159C6FE0045D14B61E85D0A95589D558B81FFC809322ACC20DC2254D928200A3EA0841B8B1814961BE795024DFDEF45878460D5EEC04B3DB4C246007153409DEDE37CA726A66AF19B77CE744E11CADCFB09B3408DEC1F688348922E38CCEE</_7b1dac89e7d195523061f1c0316ecb71>
  <_7b1dac89e7d195523061f1c0316ecb71 xmlns="">e7d195523061f1c0cef09ac28eaae964ec9988a5cce77c8b8C1E4685C6E6B40CD7615480512384A61EE159C6FE0045D14B61E85D0A95589D558B81FFC809322ACC20DC2254D928200A3EA0841B8B1814961BE795024DFDEFCC1129033FEC21F5C5BDE68E2B7A1F8E41338FB0DD71548A78ADD1F5722F5FD965480A64BD076FD2328431DAE9622527</_7b1dac89e7d195523061f1c0316ecb71>
  <_7b1dac89e7d195523061f1c0316ecb71 xmlns="">e7d195523061f1c0cef09ac28eaae964ec9988a5cce77c8b8C1E4685C6E6B40CD7615480512384A61EE159C6FE0045D14B61E85D0A95589D558B81FFC809322ACC20DC2254D928200A3EA0841B8B18144DC47CBD04FCA384408AF03A26AFFDF192346722787A389DB6D6BE826066A063ECDC78A932AD2721B5CFDE870F76DE7C3CCE2B9A07730B5F</_7b1dac89e7d195523061f1c0316ecb71>
  <_7b1dac89e7d195523061f1c0316ecb71 xmlns="">e7d195523061f1c0cef09ac28eaae964ec9988a5cce77c8b8C1E4685C6E6B40CD7615480512384A61EE159C6FE0045D14B61E85D0A95589D558B81FFC809322ACC20DC2254D928200A3EA0841B8B18146B5918F8DA8F2BB8EBBD78811AB79BAD25B3D3572375DC872E76B122646A4CFEC757C0C5DC45C58AA1C19C5F82E1244272D3D963277B72E4</_7b1dac89e7d195523061f1c0316ecb71>
  <_7b1dac89e7d195523061f1c0316ecb71 xmlns="">e7d195523061f1c0cef09ac28eaae964ec9988a5cce77c8b8C1E4685C6E6B40CD7615480512384A61EE159C6FE0045D14B61E85D0A95589D558B81FFC809322ACC20DC2254D928200A3EA0841B8B1814D46540F92FDE0CC7D2E4FED8FEEFC6C9A68F4EFD8E967F607C3A4874F08B710D4B9EDAF2198A37174DB562817F68A467C4A8AF4E469EC69C</_7b1dac89e7d195523061f1c0316ecb71>
  <_7b1dac89e7d195523061f1c0316ecb71 xmlns="">e7d195523061f1c0cef09ac28eaae964ec9988a5cce77c8b8C1E4685C6E6B40CD7615480512384A61EE159C6FE0045D14B61E85D0A95589D558B81FFC809322ACC20DC2254D928200A3EA0841B8B1814D46540F92FDE0CC7F1A0A352A74694BDC8D7E096E6A67150D06CE09000740E4468C0E429E53B576B791DC034A987477FBCAC6FCDEEA8FDF8</_7b1dac89e7d195523061f1c0316ecb71>
  <_7b1dac89e7d195523061f1c0316ecb71 xmlns="">e7d195523061f1c0cef09ac28eaae964ec9988a5cce77c8b8C1E4685C6E6B40CD7615480512384A61EE159C6FE0045D14B61E85D0A95589D558B81FFC809322ACC20DC2254D928200A3EA0841B8B18142FBE450CA6476861A085A53B0B0F3C0501F176467351CFE8A50B523E8722B0960368A29699C716E5560DC472CD7028D123F7EF4AA3569329</_7b1dac89e7d195523061f1c0316ecb71>
  <_7b1dac89e7d195523061f1c0316ecb71 xmlns="">e7d195523061f1c0cef09ac28eaae964ec9988a5cce77c8b8C1E4685C6E6B40CD7615480512384A61EE159C6FE0045D14B61E85D0A95589D558B81FFC809322ACC20DC2254D928200A3EA0841B8B181497967B5C7141FB2B73FA35BB466BBE4B7AEDFC2ECE8ED32C637BBE79C8274B940C4D097F2D520BB92E21F9B7E46A13F753F53D832A761DC01D64101EEDBAA6DE</_7b1dac89e7d195523061f1c0316ecb71>
  <_7b1dac89e7d195523061f1c0316ecb71 xmlns="">e7d195523061f1c0cef09ac28eaae964ec9988a5cce77c8b8C1E4685C6E6B40CD7615480512384A61EE159C6FE0045D14B61E85D0A95589D558B81FFC809322ACC20DC2254D928200A3EA0841B8B1814CCEAFA1407BA82CF1A1F8602E4545942575339612F352FC1C793AA89CE956E3FED3286C44BBFE36EF33792E4E3AF4980969F2A19EBE68C21</_7b1dac89e7d195523061f1c0316ecb71>
  <_7b1dac89e7d195523061f1c0316ecb71 xmlns="">e7d195523061f1c0cef09ac28eaae964ec9988a5cce77c8b8C1E4685C6E6B40CD7615480512384A61EE159C6FE0045D14B61E85D0A95589D558B81FFC809322ACC20DC2254D928200A3EA0841B8B18141B9F7DD698B7CCF44C9216763E8A16F8F569E8958EDB0333C8BFA7609389EEC4801C7DDBD37B372814389AA2C39DB34C7B07EB3752B9F665</_7b1dac89e7d195523061f1c0316ecb71>
  <_7b1dac89e7d195523061f1c0316ecb71 xmlns="">e7d195523061f1c0cef09ac28eaae964ec9988a5cce77c8b8C1E4685C6E6B40CD7615480512384A61EE159C6FE0045D14B61E85D0A95589D558B81FFC809322ACC20DC2254D928200A3EA0841B8B1814698A4C960560469CA8A8F3F9287BE9713BB2BEEFF16769B86F03514EDC2D637C22BECE1BFABBC94AC3116D8CD2ACAFD5170249B213C49E4D</_7b1dac89e7d195523061f1c0316ecb71>
  <_7b1dac89e7d195523061f1c0316ecb71 xmlns="">e7d195523061f1c0cef09ac28eaae964ec9988a5cce77c8b8C1E4685C6E6B40CD7615480512384A61EE159C6FE0045D14B61E85D0A95589D558B81FFC809322ACC20DC2254D928200A3EA0841B8B181425E75F621A0737AE1BF7D07EA7969786D68EDEADF71E79D44BC2C687233A866F34D79438FD6F1D02587CB78DE60651920A5F539071126543</_7b1dac89e7d195523061f1c0316ecb71>
  <_7b1dac89e7d195523061f1c0316ecb71 xmlns="">e7d195523061f1c0cef09ac28eaae964ec9988a5cce77c8b8C1E4685C6E6B40CD7615480512384A61EE159C6FE0045D14B61E85D0A95589D558B81FFC809322ACC20DC2254D928200A3EA0841B8B18145D7DC62DE5AA0F7A4D8411BCF39BBBCEC08D09261D6A1BBC7EE625E59B150391F5232318D27653B00040D334DDB89C325FA32DA05BD12AB5</_7b1dac89e7d195523061f1c0316ecb71>
</e7d195523061f1c0>
</file>

<file path=customXml/itemProps1.xml><?xml version="1.0" encoding="utf-8"?>
<ds:datastoreItem xmlns:ds="http://schemas.openxmlformats.org/officeDocument/2006/customXml" ds:itemID="{01BAF993-C85B-4CE1-B9E0-C79EAD7A96BF}">
  <ds:schemaRefs>
    <ds:schemaRef ds:uri="http://e7d195523061f1c0/custom/data/def"/>
    <ds:schemaRef ds:uri="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411835</TotalTime>
  <Words>338</Words>
  <Application>Microsoft Office PowerPoint</Application>
  <PresentationFormat>Letter Paper (8.5x11 in)</PresentationFormat>
  <Paragraphs>75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2" baseType="lpstr">
      <vt:lpstr>Microsoft GothicNeo</vt:lpstr>
      <vt:lpstr>Arial</vt:lpstr>
      <vt:lpstr>Comic Neue</vt:lpstr>
      <vt:lpstr>Comic Neue Light</vt:lpstr>
      <vt:lpstr>Montserrat Light</vt:lpstr>
      <vt:lpstr>Wingdings</vt:lpstr>
      <vt:lpstr>Simplicity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©PPTSTORE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©PPTSTORE</dc:creator>
  <dc:description>©PPTSTORE 版权所有</dc:description>
  <cp:lastModifiedBy>yang x</cp:lastModifiedBy>
  <cp:revision>6020</cp:revision>
  <dcterms:created xsi:type="dcterms:W3CDTF">2015-11-23T02:03:38Z</dcterms:created>
  <dcterms:modified xsi:type="dcterms:W3CDTF">2023-02-27T06:15:02Z</dcterms:modified>
</cp:coreProperties>
</file>